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A8A8-0A73-8947-BA72-E8C3A437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8B38C-4ADC-224D-978F-1A1275FF6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E1F27-30FB-AC43-86D9-E94F6CDD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BFD-F50F-E844-97D0-41656742AC8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FC3F8-E955-1047-96B3-08F4F4E3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E3492-DA35-E945-9B5B-2C621EEB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48D1-6F4B-6E4C-A7AE-0328FA43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3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F2E5-A3B3-8F43-915F-95F073E1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4C34D-96A3-7147-936D-A9BEEA3FB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4A07C-F432-F943-AC44-7ED3C966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BFD-F50F-E844-97D0-41656742AC8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FFEE1-8F5E-5B47-AB53-AB3B6856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627F0-4103-EC4F-A2A6-D90FC137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48D1-6F4B-6E4C-A7AE-0328FA43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5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7B729-5963-FC46-965F-7E92003C8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6DEDD-8F4A-E846-92C5-D29848A91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581FB-491B-5F4F-95A7-7BE4D326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BFD-F50F-E844-97D0-41656742AC8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8295B-B053-4E41-B259-21F73E84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76BA0-2631-594B-BAD7-4E3DABA5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48D1-6F4B-6E4C-A7AE-0328FA43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0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E82E-BC8E-354C-97AB-C51E6C2A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ECAD2-D9A7-A34D-BBA3-1C65EC569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741C-016B-ED4C-9F35-1C096988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BFD-F50F-E844-97D0-41656742AC8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2018C-0D0E-E244-B009-E6142A05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D5C2B-7EFA-6B47-95F0-16BA0D1B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48D1-6F4B-6E4C-A7AE-0328FA43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9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CB9AF-2677-484E-90DD-5E905DE4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F3D82-C6F5-5B42-9FF7-B5EC7CFE7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94F79-B1D8-B04B-AAF3-156BC378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BFD-F50F-E844-97D0-41656742AC8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A6AAB-EBCF-BF4C-8589-B7DE949C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C69B8-0C38-6B40-8C7A-AB931834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48D1-6F4B-6E4C-A7AE-0328FA43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B78D-1FED-7843-B2A4-BAB8DD93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B7E5D-41D0-A748-9E1D-E139E9240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9ED53-E72B-204E-9996-32C7CC61B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E4F2A-E191-E947-B6A2-10C49802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BFD-F50F-E844-97D0-41656742AC8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51E3B-AACC-5C44-8774-36C1C03D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1B993-5049-4D4E-8319-7B1FB58E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48D1-6F4B-6E4C-A7AE-0328FA43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3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356E-0979-FB4D-82DC-319EF603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D29D4-2835-4E4F-AFDE-DE155450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E5F3F-1684-0342-B7F1-7E14DA674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450A8-EFB7-0C47-8A93-0007BC722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04587-A803-0548-9CF0-3DC106845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3CF1A-E171-124D-836E-5F6FEF33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BFD-F50F-E844-97D0-41656742AC8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5FB116-C957-3A48-A426-43A2FDE0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16818-4469-2B41-9CB0-9D1E0E8F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48D1-6F4B-6E4C-A7AE-0328FA43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8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C13E-8001-9E4D-9902-28EEFEE7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AF837-9FDA-EB47-A837-766BEE8D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BFD-F50F-E844-97D0-41656742AC8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0D816-38A5-B14D-9A87-7D93A6D0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198DC-CD4F-474D-9EA9-532F9161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48D1-6F4B-6E4C-A7AE-0328FA43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8D99A-C527-5F49-91F4-65679A9E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BFD-F50F-E844-97D0-41656742AC8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EEA31-F34F-A342-AB55-15257D4B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5A0BF-E147-234F-BA18-2FE8F9AE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48D1-6F4B-6E4C-A7AE-0328FA43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AD7E-1427-B94F-848B-977306B1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2AEB8-2995-F740-B436-2444CD530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8D1A0-34CF-D04D-A7B2-E862C450E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F885C-4838-954F-9EB5-E683A22C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BFD-F50F-E844-97D0-41656742AC8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7E707-2799-024D-BD3D-C6CF3858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BC9E0-354D-3F4A-B972-19E98B09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48D1-6F4B-6E4C-A7AE-0328FA43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D59D-8711-A64D-901E-A110AE98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375DF4-CA8B-B048-B7D4-A06E5DECD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05743-7BC1-4341-A921-6EF40BA44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8E9B8-9234-504B-9F67-BD394366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BFD-F50F-E844-97D0-41656742AC8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CD587-9236-4442-BA30-68495F6A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5157A-F9C8-DF4D-BAE0-5F1EDFFB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48D1-6F4B-6E4C-A7AE-0328FA43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0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11ED5-1359-5247-A202-32CB3F6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EB29E-3D62-2A4D-B062-CF56EB3B5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1989E-652C-8C45-889D-F3080ECF0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EEBFD-F50F-E844-97D0-41656742AC8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33D56-E6FB-6847-B56C-695F992EC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A4F10-2562-7E40-B997-825CF7A67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E48D1-6F4B-6E4C-A7AE-0328FA43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8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FC67-69E2-9340-93FD-077A33F47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ABO Blood 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0B92C-C5D8-E148-A9F3-2438DB489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6298" y="4127767"/>
            <a:ext cx="6845629" cy="2387599"/>
          </a:xfrm>
        </p:spPr>
        <p:txBody>
          <a:bodyPr>
            <a:noAutofit/>
          </a:bodyPr>
          <a:lstStyle/>
          <a:p>
            <a:r>
              <a:rPr lang="en-US" sz="1800" b="1"/>
              <a:t>Presented by</a:t>
            </a:r>
          </a:p>
          <a:p>
            <a:r>
              <a:rPr lang="en-US" sz="1800"/>
              <a:t>Dr.N.Packialakshmi</a:t>
            </a:r>
          </a:p>
          <a:p>
            <a:r>
              <a:rPr lang="en-US" sz="1800"/>
              <a:t>Assistant Professor</a:t>
            </a:r>
          </a:p>
          <a:p>
            <a:r>
              <a:rPr lang="en-US" sz="1800"/>
              <a:t>Department of Microbiology</a:t>
            </a:r>
          </a:p>
          <a:p>
            <a:r>
              <a:rPr lang="en-US" sz="1800"/>
              <a:t>Jamal Mohamed College, Trichy</a:t>
            </a:r>
          </a:p>
        </p:txBody>
      </p:sp>
    </p:spTree>
    <p:extLst>
      <p:ext uri="{BB962C8B-B14F-4D97-AF65-F5344CB8AC3E}">
        <p14:creationId xmlns:p14="http://schemas.microsoft.com/office/powerpoint/2010/main" val="401348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D885-1B9C-0846-8A64-35C3A3AE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CBAF056-34BE-D044-8167-7A32FA17F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54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443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E267-618C-8844-B0D2-47EC348C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8D3FE5-3A2D-D248-AF95-64F83044A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00065" cy="6858000"/>
          </a:xfrm>
        </p:spPr>
      </p:pic>
    </p:spTree>
    <p:extLst>
      <p:ext uri="{BB962C8B-B14F-4D97-AF65-F5344CB8AC3E}">
        <p14:creationId xmlns:p14="http://schemas.microsoft.com/office/powerpoint/2010/main" val="89954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442B-6D57-9543-8402-DAEA951F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90C3ED-4092-2843-9FFA-32EAE525E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442"/>
            <a:ext cx="12097986" cy="6580909"/>
          </a:xfrm>
        </p:spPr>
      </p:pic>
    </p:spTree>
    <p:extLst>
      <p:ext uri="{BB962C8B-B14F-4D97-AF65-F5344CB8AC3E}">
        <p14:creationId xmlns:p14="http://schemas.microsoft.com/office/powerpoint/2010/main" val="83425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BED36-59A2-5B41-B23D-ECA4A7E8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698F83-40FE-7643-B4CC-BF7DE05A2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12"/>
            <a:ext cx="12192000" cy="6697188"/>
          </a:xfrm>
        </p:spPr>
      </p:pic>
    </p:spTree>
    <p:extLst>
      <p:ext uri="{BB962C8B-B14F-4D97-AF65-F5344CB8AC3E}">
        <p14:creationId xmlns:p14="http://schemas.microsoft.com/office/powerpoint/2010/main" val="343722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DC198-9A23-E548-97DC-91F7CB00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2E6273-21FF-B349-8830-D3E95B583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2" y="66798"/>
            <a:ext cx="11994078" cy="6791202"/>
          </a:xfrm>
        </p:spPr>
      </p:pic>
    </p:spTree>
    <p:extLst>
      <p:ext uri="{BB962C8B-B14F-4D97-AF65-F5344CB8AC3E}">
        <p14:creationId xmlns:p14="http://schemas.microsoft.com/office/powerpoint/2010/main" val="191582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CF11-7EAA-E24F-A5AD-8A25C107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06AA60-9EDB-CE47-B64E-08CCBE780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2662"/>
            <a:ext cx="12085617" cy="6778832"/>
          </a:xfrm>
        </p:spPr>
      </p:pic>
    </p:spTree>
    <p:extLst>
      <p:ext uri="{BB962C8B-B14F-4D97-AF65-F5344CB8AC3E}">
        <p14:creationId xmlns:p14="http://schemas.microsoft.com/office/powerpoint/2010/main" val="855760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DA68-A5D7-584F-B2BC-ED882591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1F157B-D064-8242-97D0-78E988236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42"/>
            <a:ext cx="12192000" cy="6709558"/>
          </a:xfrm>
        </p:spPr>
      </p:pic>
    </p:spTree>
    <p:extLst>
      <p:ext uri="{BB962C8B-B14F-4D97-AF65-F5344CB8AC3E}">
        <p14:creationId xmlns:p14="http://schemas.microsoft.com/office/powerpoint/2010/main" val="365566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0742-E951-F547-85A5-A3DFA193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5F40EF-14BF-204D-80A1-78314CAEA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12"/>
            <a:ext cx="12370130" cy="6877792"/>
          </a:xfrm>
        </p:spPr>
      </p:pic>
    </p:spTree>
    <p:extLst>
      <p:ext uri="{BB962C8B-B14F-4D97-AF65-F5344CB8AC3E}">
        <p14:creationId xmlns:p14="http://schemas.microsoft.com/office/powerpoint/2010/main" val="357068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0AF1-A93D-524A-A20B-9DD66AD7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479711-8E9D-6947-BBAF-8CB502F1B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961"/>
            <a:ext cx="12073247" cy="6865422"/>
          </a:xfrm>
        </p:spPr>
      </p:pic>
    </p:spTree>
    <p:extLst>
      <p:ext uri="{BB962C8B-B14F-4D97-AF65-F5344CB8AC3E}">
        <p14:creationId xmlns:p14="http://schemas.microsoft.com/office/powerpoint/2010/main" val="130297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BE4B-BAFF-5E4F-8636-F8F02E58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C23A1E-5246-AC4D-B749-4663098A9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" y="0"/>
            <a:ext cx="12055929" cy="6857999"/>
          </a:xfrm>
        </p:spPr>
      </p:pic>
    </p:spTree>
    <p:extLst>
      <p:ext uri="{BB962C8B-B14F-4D97-AF65-F5344CB8AC3E}">
        <p14:creationId xmlns:p14="http://schemas.microsoft.com/office/powerpoint/2010/main" val="310975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5004-5743-A347-9030-834A4F8DEB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C8E2C-43A9-1D46-BB9F-083ADD76F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4799C5-1162-724F-B754-0EE692368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0"/>
            <a:ext cx="12018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0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F565-920F-7E41-AC29-5D154095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AE5421-A772-8C43-B044-4E34CC49D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0"/>
            <a:ext cx="11665032" cy="7063344"/>
          </a:xfrm>
        </p:spPr>
      </p:pic>
    </p:spTree>
    <p:extLst>
      <p:ext uri="{BB962C8B-B14F-4D97-AF65-F5344CB8AC3E}">
        <p14:creationId xmlns:p14="http://schemas.microsoft.com/office/powerpoint/2010/main" val="2623167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8AE73-E8C0-774E-8666-2598A8B5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F2C864-F172-BE43-8CC0-63564A08F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2" y="-222662"/>
            <a:ext cx="11677402" cy="6715537"/>
          </a:xfrm>
        </p:spPr>
      </p:pic>
    </p:spTree>
    <p:extLst>
      <p:ext uri="{BB962C8B-B14F-4D97-AF65-F5344CB8AC3E}">
        <p14:creationId xmlns:p14="http://schemas.microsoft.com/office/powerpoint/2010/main" val="2475154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8984-C01E-2C41-9AA9-9D0013331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99452B-E699-CF43-B361-F3FC6B979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2" y="136070"/>
            <a:ext cx="11652662" cy="6721929"/>
          </a:xfrm>
        </p:spPr>
      </p:pic>
    </p:spTree>
    <p:extLst>
      <p:ext uri="{BB962C8B-B14F-4D97-AF65-F5344CB8AC3E}">
        <p14:creationId xmlns:p14="http://schemas.microsoft.com/office/powerpoint/2010/main" val="274872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CA2A2-116E-DC4A-99E9-E10369BA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1FCDAA-837C-7F47-9BDE-554AF237F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3" y="-1"/>
            <a:ext cx="11603181" cy="6741721"/>
          </a:xfrm>
        </p:spPr>
      </p:pic>
    </p:spTree>
    <p:extLst>
      <p:ext uri="{BB962C8B-B14F-4D97-AF65-F5344CB8AC3E}">
        <p14:creationId xmlns:p14="http://schemas.microsoft.com/office/powerpoint/2010/main" val="3454232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BE52-6E04-C04F-9ADB-BF7A0C38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321DE8-F38D-E54C-997A-99391B6F7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77" y="1825625"/>
            <a:ext cx="6127046" cy="435133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1A52770-DFEE-7B4D-B599-2E40CCBCA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2" y="0"/>
            <a:ext cx="11956967" cy="703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07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A3F6-EE0A-7F4E-A4A4-3584AFC3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275F97-CC56-2C44-BDB2-7B806477E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2" y="-86590"/>
            <a:ext cx="11825845" cy="6944590"/>
          </a:xfrm>
        </p:spPr>
      </p:pic>
    </p:spTree>
    <p:extLst>
      <p:ext uri="{BB962C8B-B14F-4D97-AF65-F5344CB8AC3E}">
        <p14:creationId xmlns:p14="http://schemas.microsoft.com/office/powerpoint/2010/main" val="1658496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C242-1FA8-1C48-932B-0A87515E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405C51-008E-5A45-AFBC-AF4B132D8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" y="111331"/>
            <a:ext cx="11974286" cy="7013864"/>
          </a:xfrm>
        </p:spPr>
      </p:pic>
    </p:spTree>
    <p:extLst>
      <p:ext uri="{BB962C8B-B14F-4D97-AF65-F5344CB8AC3E}">
        <p14:creationId xmlns:p14="http://schemas.microsoft.com/office/powerpoint/2010/main" val="2243923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F8C5-621F-CE4F-821D-C1D00966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8A6F3C-3B4A-4541-8A85-303B53608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9170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7CEB-49AF-2B4F-B340-CC272420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DF708A-5C97-2E4E-9B53-F1C357D6B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3" y="185552"/>
            <a:ext cx="11714512" cy="6672448"/>
          </a:xfrm>
        </p:spPr>
      </p:pic>
    </p:spTree>
    <p:extLst>
      <p:ext uri="{BB962C8B-B14F-4D97-AF65-F5344CB8AC3E}">
        <p14:creationId xmlns:p14="http://schemas.microsoft.com/office/powerpoint/2010/main" val="280425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4132-F1CB-9C4A-837B-6655C7B3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D5FB83-DFF2-9A42-943B-AC5BFDD6D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2" y="111330"/>
            <a:ext cx="11981708" cy="6927273"/>
          </a:xfrm>
        </p:spPr>
      </p:pic>
    </p:spTree>
    <p:extLst>
      <p:ext uri="{BB962C8B-B14F-4D97-AF65-F5344CB8AC3E}">
        <p14:creationId xmlns:p14="http://schemas.microsoft.com/office/powerpoint/2010/main" val="174429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EE84-11EE-0345-8CC4-61484A8D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7D426F-FC0F-B14C-8EF1-6C7B83A31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90" y="1825625"/>
            <a:ext cx="5837819" cy="435133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4E4DFD0-7A3C-924A-9F4E-377FDEC2B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7987" cy="663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5A7E8-7F3E-C246-9CB8-2DDE31F7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02F498-8A8D-CC44-B7B4-DAA0B44A4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2" y="-111331"/>
            <a:ext cx="11726883" cy="6828312"/>
          </a:xfrm>
        </p:spPr>
      </p:pic>
    </p:spTree>
    <p:extLst>
      <p:ext uri="{BB962C8B-B14F-4D97-AF65-F5344CB8AC3E}">
        <p14:creationId xmlns:p14="http://schemas.microsoft.com/office/powerpoint/2010/main" val="38230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E89E-C73F-EA43-9D56-9DEB42A2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86CA18-1664-C54C-A483-BE2A7E122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30" y="365125"/>
            <a:ext cx="5714539" cy="5811838"/>
          </a:xfrm>
        </p:spPr>
      </p:pic>
    </p:spTree>
    <p:extLst>
      <p:ext uri="{BB962C8B-B14F-4D97-AF65-F5344CB8AC3E}">
        <p14:creationId xmlns:p14="http://schemas.microsoft.com/office/powerpoint/2010/main" val="157784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3246-84AD-8548-AA91-845C268D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305AC8-98A4-7345-B868-24EFE344D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2" y="86592"/>
            <a:ext cx="12031188" cy="6771408"/>
          </a:xfrm>
        </p:spPr>
      </p:pic>
    </p:spTree>
    <p:extLst>
      <p:ext uri="{BB962C8B-B14F-4D97-AF65-F5344CB8AC3E}">
        <p14:creationId xmlns:p14="http://schemas.microsoft.com/office/powerpoint/2010/main" val="257997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F7A0-0E0B-0A47-988C-C7724136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A2BA7C-72BC-584A-8D48-58521CE06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663"/>
            <a:ext cx="12085617" cy="6939644"/>
          </a:xfrm>
        </p:spPr>
      </p:pic>
    </p:spTree>
    <p:extLst>
      <p:ext uri="{BB962C8B-B14F-4D97-AF65-F5344CB8AC3E}">
        <p14:creationId xmlns:p14="http://schemas.microsoft.com/office/powerpoint/2010/main" val="69367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ABO Blood Grouping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PACKIALAKSHMI N</dc:creator>
  <cp:lastModifiedBy>PACKIALAKSHMI N</cp:lastModifiedBy>
  <cp:revision>5</cp:revision>
  <dcterms:created xsi:type="dcterms:W3CDTF">2022-05-04T11:21:54Z</dcterms:created>
  <dcterms:modified xsi:type="dcterms:W3CDTF">2022-05-04T11:55:05Z</dcterms:modified>
</cp:coreProperties>
</file>