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10E27-12DD-43CC-BA6E-987E1816D0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pperplate Gothic Bold" panose="020E0705020206020404" pitchFamily="34" charset="0"/>
              </a:rPr>
              <a:t>PROJECT</a:t>
            </a:r>
            <a:endParaRPr lang="en-IN" dirty="0">
              <a:latin typeface="Copperplate Gothic Bold" panose="020E07050202060204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F54B3F-D760-45C0-830D-D6CAC3F9D9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946422" cy="1646302"/>
          </a:xfrm>
        </p:spPr>
        <p:txBody>
          <a:bodyPr>
            <a:normAutofit fontScale="92500" lnSpcReduction="20000"/>
          </a:bodyPr>
          <a:lstStyle/>
          <a:p>
            <a:pPr marL="180000"/>
            <a:r>
              <a:rPr lang="en-US" dirty="0"/>
              <a:t>Dr.M.A.Raja Mohamed</a:t>
            </a:r>
          </a:p>
          <a:p>
            <a:pPr marL="180000"/>
            <a:r>
              <a:rPr lang="en-US" dirty="0"/>
              <a:t>Assistant Professor</a:t>
            </a:r>
          </a:p>
          <a:p>
            <a:pPr marL="180000"/>
            <a:r>
              <a:rPr lang="en-US" dirty="0"/>
              <a:t>PG &amp; Research Department of Economics</a:t>
            </a:r>
          </a:p>
          <a:p>
            <a:pPr marL="180000"/>
            <a:r>
              <a:rPr lang="en-US" dirty="0"/>
              <a:t>Jamal Mohamed college</a:t>
            </a:r>
          </a:p>
          <a:p>
            <a:pPr marL="180000"/>
            <a:r>
              <a:rPr lang="en-US" dirty="0"/>
              <a:t>mar@jmc.edu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55F10A5-5583-4D6B-8892-02FA1C286C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127" y="4220307"/>
            <a:ext cx="2004575" cy="1125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711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81EC4-08FE-40CE-A2D6-E35CA11D8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Meaning: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71F54-64E8-45AF-9EE9-54571B2A7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project is defined as a sequence of tasks that must be completed to attain a certain outcome. 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project is a combination of set objectives to be accomplished within a fixed period.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Project are design, plan, plot, and scheme.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60252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B766A-2832-487F-9365-8C73DAC29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Identification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21089-2C14-4470-B8F5-0C3D5C32C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4730"/>
            <a:ext cx="8596668" cy="5453270"/>
          </a:xfrm>
        </p:spPr>
        <p:txBody>
          <a:bodyPr>
            <a:normAutofit fontScale="70000" lnSpcReduction="20000"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identification is the first step in setting up an enterprise. </a:t>
            </a: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 of a suitable project is very crucial decision as the ultimate success of an entrepreneur depends upon the right selection of the right project. </a:t>
            </a: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identification is concerned with the collection of data, compilation and analysis of economic data for the eventual purpose of locating possible opportunities for investment and development. </a:t>
            </a: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project identification is finding out business opportunities which are feasible and promising.</a:t>
            </a:r>
          </a:p>
          <a:p>
            <a:pPr marL="0" indent="0">
              <a:buNone/>
            </a:pPr>
            <a:endParaRPr lang="en-US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VARIOUS STEPS IN PROJECT IDENTIFICATION</a:t>
            </a:r>
          </a:p>
          <a:p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scanning</a:t>
            </a:r>
          </a:p>
          <a:p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Generation of ideas</a:t>
            </a:r>
          </a:p>
          <a:p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SWOT Analysis</a:t>
            </a:r>
          </a:p>
          <a:p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Preliminary evaluation</a:t>
            </a:r>
          </a:p>
          <a:p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Corporate appraisal</a:t>
            </a:r>
          </a:p>
          <a:p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Profit potential of different projects</a:t>
            </a:r>
          </a:p>
          <a:p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selection</a:t>
            </a:r>
          </a:p>
          <a:p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objectives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56069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EAA4F-B3C8-4B8C-A044-81F0AEF2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Selection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C9473-1A40-45EB-9E59-FEE9EF3F1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selection is the evaluation of project ideas to help decide which project has the highest priority. 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Project managers select a project, they may consider the following factors: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Costs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Resources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Benefits or ROI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Time to complete the project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Risks associated with the project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5387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C80E0-E244-46B2-A590-81C15C988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Formulation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7EB0B-F843-4F4F-B1CE-B4F32E7C2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7497"/>
            <a:ext cx="8596668" cy="4543866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formulation is the systematic development of a project idea for arriving at an investment decision. 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formulation exercise normally includes such aspects as follows;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Feasibility analysis.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Techno-economic analysis.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design &amp; Network analysis.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 analysis.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analysis.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cost benefit analysis.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Pre-investment appraisal.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Formulation.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285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71B1B-03CC-4692-B1EF-7E6AC993A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Report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5989C-8F05-49B6-B406-A9C0A0A47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0261"/>
            <a:ext cx="8596668" cy="4451101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Specific.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The project must be specific.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Measurable.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A clearly defined project must be measurable in terms of its benefits and 	    achievements.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Achievable.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A project will only be meaningful if it is achievable.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 Relevant.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The project needs to bring relevant benefits to the entity concerned.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Time bound</a:t>
            </a:r>
          </a:p>
          <a:p>
            <a:pPr marL="0" indent="0">
              <a:buNone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763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B4A7B-D557-47C3-94CC-0508CB1E2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Appraisal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851D7-7678-4BC7-849C-2E1A07054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7253"/>
            <a:ext cx="8596668" cy="450411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appraisal is a cost and benefits analysis of different aspects of proposed project with an objective to adjudge its viability. 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 the process of assessing, in a structured way, the case for proceeding with a project or proposal, or the project's viability.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243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FDFCA-F76B-4F6A-A721-1F4F7D1D3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</a:t>
            </a:r>
            <a:r>
              <a:rPr lang="en-US"/>
              <a:t>Project Appraisal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A6BAB-9DE8-4CFB-A5F0-C789E9097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Economic analysis.</a:t>
            </a:r>
          </a:p>
          <a:p>
            <a:r>
              <a:rPr lang="en-US" dirty="0"/>
              <a:t>Financial analysis.</a:t>
            </a:r>
          </a:p>
          <a:p>
            <a:r>
              <a:rPr lang="en-US" dirty="0"/>
              <a:t>Credit score management.</a:t>
            </a:r>
          </a:p>
          <a:p>
            <a:r>
              <a:rPr lang="en-US" dirty="0"/>
              <a:t>Market analysis.</a:t>
            </a:r>
          </a:p>
          <a:p>
            <a:r>
              <a:rPr lang="en-US" dirty="0"/>
              <a:t>Technical feasibility.</a:t>
            </a:r>
          </a:p>
          <a:p>
            <a:r>
              <a:rPr lang="en-US" dirty="0"/>
              <a:t>Managerial competence or management competence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4096971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</TotalTime>
  <Words>208</Words>
  <Application>Microsoft Office PowerPoint</Application>
  <PresentationFormat>Widescreen</PresentationFormat>
  <Paragraphs>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Copperplate Gothic Bold</vt:lpstr>
      <vt:lpstr>Times New Roman</vt:lpstr>
      <vt:lpstr>Trebuchet MS</vt:lpstr>
      <vt:lpstr>Wingdings</vt:lpstr>
      <vt:lpstr>Wingdings 3</vt:lpstr>
      <vt:lpstr>Facet</vt:lpstr>
      <vt:lpstr>PROJECT</vt:lpstr>
      <vt:lpstr>Meaning:</vt:lpstr>
      <vt:lpstr>Project Identification</vt:lpstr>
      <vt:lpstr>Project Selection</vt:lpstr>
      <vt:lpstr>Project Formulation</vt:lpstr>
      <vt:lpstr>Project Report</vt:lpstr>
      <vt:lpstr>Project Appraisal</vt:lpstr>
      <vt:lpstr>Methods of Project Appraisal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</dc:title>
  <dc:creator>LENOVO</dc:creator>
  <cp:lastModifiedBy>Staff</cp:lastModifiedBy>
  <cp:revision>9</cp:revision>
  <dcterms:created xsi:type="dcterms:W3CDTF">2024-07-22T06:15:34Z</dcterms:created>
  <dcterms:modified xsi:type="dcterms:W3CDTF">2024-07-23T07:41:01Z</dcterms:modified>
</cp:coreProperties>
</file>