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sldIdLst>
    <p:sldId id="257" r:id="rId2"/>
    <p:sldId id="267" r:id="rId3"/>
    <p:sldId id="258" r:id="rId4"/>
    <p:sldId id="265" r:id="rId5"/>
    <p:sldId id="270" r:id="rId6"/>
    <p:sldId id="261" r:id="rId7"/>
    <p:sldId id="268" r:id="rId8"/>
    <p:sldId id="262" r:id="rId9"/>
    <p:sldId id="263" r:id="rId10"/>
    <p:sldId id="269" r:id="rId11"/>
    <p:sldId id="264" r:id="rId12"/>
    <p:sldId id="271"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54C34C-0CE6-4DC4-B337-AC054744B98B}">
          <p14:sldIdLst>
            <p14:sldId id="257"/>
            <p14:sldId id="267"/>
            <p14:sldId id="258"/>
            <p14:sldId id="265"/>
            <p14:sldId id="270"/>
          </p14:sldIdLst>
        </p14:section>
        <p14:section name="Untitled Section" id="{D90E1BB3-580C-46BA-AB42-051197D3D052}">
          <p14:sldIdLst>
            <p14:sldId id="261"/>
            <p14:sldId id="268"/>
            <p14:sldId id="262"/>
            <p14:sldId id="263"/>
            <p14:sldId id="269"/>
            <p14:sldId id="264"/>
            <p14:sldId id="271"/>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8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mitha Banu" userId="dc6ce1b5a8e32c46" providerId="LiveId" clId="{526E9ECA-BBF7-4902-AADC-A95FBF5E0E9E}"/>
    <pc:docChg chg="undo redo custSel addSld delSld modSld addSection modSection">
      <pc:chgData name="Famitha Banu" userId="dc6ce1b5a8e32c46" providerId="LiveId" clId="{526E9ECA-BBF7-4902-AADC-A95FBF5E0E9E}" dt="2022-05-14T06:37:56.395" v="1330" actId="21"/>
      <pc:docMkLst>
        <pc:docMk/>
      </pc:docMkLst>
      <pc:sldChg chg="addSp delSp modSp mod">
        <pc:chgData name="Famitha Banu" userId="dc6ce1b5a8e32c46" providerId="LiveId" clId="{526E9ECA-BBF7-4902-AADC-A95FBF5E0E9E}" dt="2022-05-13T09:26:37.611" v="1014" actId="1076"/>
        <pc:sldMkLst>
          <pc:docMk/>
          <pc:sldMk cId="756295686" sldId="257"/>
        </pc:sldMkLst>
        <pc:spChg chg="mod">
          <ac:chgData name="Famitha Banu" userId="dc6ce1b5a8e32c46" providerId="LiveId" clId="{526E9ECA-BBF7-4902-AADC-A95FBF5E0E9E}" dt="2022-05-13T09:26:37.611" v="1014" actId="1076"/>
          <ac:spMkLst>
            <pc:docMk/>
            <pc:sldMk cId="756295686" sldId="257"/>
            <ac:spMk id="3" creationId="{359DD0A3-2D27-B705-5ED1-0FC300E8AE0D}"/>
          </ac:spMkLst>
        </pc:spChg>
        <pc:picChg chg="add del mod">
          <ac:chgData name="Famitha Banu" userId="dc6ce1b5a8e32c46" providerId="LiveId" clId="{526E9ECA-BBF7-4902-AADC-A95FBF5E0E9E}" dt="2022-05-12T17:54:26.741" v="12" actId="478"/>
          <ac:picMkLst>
            <pc:docMk/>
            <pc:sldMk cId="756295686" sldId="257"/>
            <ac:picMk id="5" creationId="{968AB12A-CAA7-A989-E1C5-26B6A6F11C4C}"/>
          </ac:picMkLst>
        </pc:picChg>
        <pc:picChg chg="add del mod">
          <ac:chgData name="Famitha Banu" userId="dc6ce1b5a8e32c46" providerId="LiveId" clId="{526E9ECA-BBF7-4902-AADC-A95FBF5E0E9E}" dt="2022-05-12T17:54:50.485" v="14" actId="21"/>
          <ac:picMkLst>
            <pc:docMk/>
            <pc:sldMk cId="756295686" sldId="257"/>
            <ac:picMk id="7" creationId="{1BCC3C8E-BD84-F225-15FF-BB6CFFCF8430}"/>
          </ac:picMkLst>
        </pc:picChg>
        <pc:picChg chg="add mod">
          <ac:chgData name="Famitha Banu" userId="dc6ce1b5a8e32c46" providerId="LiveId" clId="{526E9ECA-BBF7-4902-AADC-A95FBF5E0E9E}" dt="2022-05-12T18:03:16.361" v="36" actId="14100"/>
          <ac:picMkLst>
            <pc:docMk/>
            <pc:sldMk cId="756295686" sldId="257"/>
            <ac:picMk id="9" creationId="{099E3D58-2E8C-B256-019A-B634E7BC840C}"/>
          </ac:picMkLst>
        </pc:picChg>
      </pc:sldChg>
      <pc:sldChg chg="addSp modSp mod">
        <pc:chgData name="Famitha Banu" userId="dc6ce1b5a8e32c46" providerId="LiveId" clId="{526E9ECA-BBF7-4902-AADC-A95FBF5E0E9E}" dt="2022-05-13T04:42:07.742" v="869" actId="115"/>
        <pc:sldMkLst>
          <pc:docMk/>
          <pc:sldMk cId="3259834837" sldId="258"/>
        </pc:sldMkLst>
        <pc:spChg chg="add mod">
          <ac:chgData name="Famitha Banu" userId="dc6ce1b5a8e32c46" providerId="LiveId" clId="{526E9ECA-BBF7-4902-AADC-A95FBF5E0E9E}" dt="2022-05-13T04:42:07.742" v="869" actId="115"/>
          <ac:spMkLst>
            <pc:docMk/>
            <pc:sldMk cId="3259834837" sldId="258"/>
            <ac:spMk id="4" creationId="{0BCB3748-E0F0-0C2E-A26C-2DDD6015639C}"/>
          </ac:spMkLst>
        </pc:spChg>
        <pc:spChg chg="add mod">
          <ac:chgData name="Famitha Banu" userId="dc6ce1b5a8e32c46" providerId="LiveId" clId="{526E9ECA-BBF7-4902-AADC-A95FBF5E0E9E}" dt="2022-05-12T18:30:37.715" v="76" actId="207"/>
          <ac:spMkLst>
            <pc:docMk/>
            <pc:sldMk cId="3259834837" sldId="258"/>
            <ac:spMk id="6" creationId="{5B7F0E33-383A-FF02-22FA-3FE04191FBE6}"/>
          </ac:spMkLst>
        </pc:spChg>
        <pc:spChg chg="add mod">
          <ac:chgData name="Famitha Banu" userId="dc6ce1b5a8e32c46" providerId="LiveId" clId="{526E9ECA-BBF7-4902-AADC-A95FBF5E0E9E}" dt="2022-05-12T18:23:42.118" v="60" actId="14100"/>
          <ac:spMkLst>
            <pc:docMk/>
            <pc:sldMk cId="3259834837" sldId="258"/>
            <ac:spMk id="8" creationId="{FD7445C7-5FAC-C246-B6C9-693D561C4E1B}"/>
          </ac:spMkLst>
        </pc:spChg>
        <pc:spChg chg="add mod">
          <ac:chgData name="Famitha Banu" userId="dc6ce1b5a8e32c46" providerId="LiveId" clId="{526E9ECA-BBF7-4902-AADC-A95FBF5E0E9E}" dt="2022-05-12T18:29:45.669" v="75" actId="113"/>
          <ac:spMkLst>
            <pc:docMk/>
            <pc:sldMk cId="3259834837" sldId="258"/>
            <ac:spMk id="10" creationId="{B93BAB76-7B61-9170-0F54-85B3FAF45B00}"/>
          </ac:spMkLst>
        </pc:spChg>
        <pc:picChg chg="add mod">
          <ac:chgData name="Famitha Banu" userId="dc6ce1b5a8e32c46" providerId="LiveId" clId="{526E9ECA-BBF7-4902-AADC-A95FBF5E0E9E}" dt="2022-05-12T18:20:17.797" v="39" actId="14100"/>
          <ac:picMkLst>
            <pc:docMk/>
            <pc:sldMk cId="3259834837" sldId="258"/>
            <ac:picMk id="2" creationId="{45C44ACD-AB56-F956-7F30-60790BFB0B41}"/>
          </ac:picMkLst>
        </pc:picChg>
      </pc:sldChg>
      <pc:sldChg chg="addSp delSp modSp new del mod">
        <pc:chgData name="Famitha Banu" userId="dc6ce1b5a8e32c46" providerId="LiveId" clId="{526E9ECA-BBF7-4902-AADC-A95FBF5E0E9E}" dt="2022-05-12T18:54:28.155" v="158" actId="2696"/>
        <pc:sldMkLst>
          <pc:docMk/>
          <pc:sldMk cId="1896821674" sldId="259"/>
        </pc:sldMkLst>
        <pc:graphicFrameChg chg="add del mod">
          <ac:chgData name="Famitha Banu" userId="dc6ce1b5a8e32c46" providerId="LiveId" clId="{526E9ECA-BBF7-4902-AADC-A95FBF5E0E9E}" dt="2022-05-12T18:32:41.219" v="78"/>
          <ac:graphicFrameMkLst>
            <pc:docMk/>
            <pc:sldMk cId="1896821674" sldId="259"/>
            <ac:graphicFrameMk id="2" creationId="{F74A6954-3133-D49C-6F53-55259C1CD735}"/>
          </ac:graphicFrameMkLst>
        </pc:graphicFrameChg>
        <pc:graphicFrameChg chg="add mod modGraphic">
          <ac:chgData name="Famitha Banu" userId="dc6ce1b5a8e32c46" providerId="LiveId" clId="{526E9ECA-BBF7-4902-AADC-A95FBF5E0E9E}" dt="2022-05-12T18:40:18.495" v="119" actId="1076"/>
          <ac:graphicFrameMkLst>
            <pc:docMk/>
            <pc:sldMk cId="1896821674" sldId="259"/>
            <ac:graphicFrameMk id="3" creationId="{2200772F-3914-8C8C-02C5-9DFAC8252E1D}"/>
          </ac:graphicFrameMkLst>
        </pc:graphicFrameChg>
      </pc:sldChg>
      <pc:sldChg chg="addSp delSp modSp new add del mod">
        <pc:chgData name="Famitha Banu" userId="dc6ce1b5a8e32c46" providerId="LiveId" clId="{526E9ECA-BBF7-4902-AADC-A95FBF5E0E9E}" dt="2022-05-13T09:46:18.999" v="1063" actId="2696"/>
        <pc:sldMkLst>
          <pc:docMk/>
          <pc:sldMk cId="1834270623" sldId="260"/>
        </pc:sldMkLst>
        <pc:spChg chg="add del">
          <ac:chgData name="Famitha Banu" userId="dc6ce1b5a8e32c46" providerId="LiveId" clId="{526E9ECA-BBF7-4902-AADC-A95FBF5E0E9E}" dt="2022-05-12T18:37:04.655" v="101" actId="22"/>
          <ac:spMkLst>
            <pc:docMk/>
            <pc:sldMk cId="1834270623" sldId="260"/>
            <ac:spMk id="3" creationId="{C4C29763-3110-46C3-F2B2-EFE4D84FD617}"/>
          </ac:spMkLst>
        </pc:spChg>
        <pc:graphicFrameChg chg="add del">
          <ac:chgData name="Famitha Banu" userId="dc6ce1b5a8e32c46" providerId="LiveId" clId="{526E9ECA-BBF7-4902-AADC-A95FBF5E0E9E}" dt="2022-05-12T18:41:19.401" v="121" actId="3680"/>
          <ac:graphicFrameMkLst>
            <pc:docMk/>
            <pc:sldMk cId="1834270623" sldId="260"/>
            <ac:graphicFrameMk id="4" creationId="{4569E792-BA54-D5E9-7DBB-DE223F15693D}"/>
          </ac:graphicFrameMkLst>
        </pc:graphicFrameChg>
        <pc:graphicFrameChg chg="add mod modGraphic">
          <ac:chgData name="Famitha Banu" userId="dc6ce1b5a8e32c46" providerId="LiveId" clId="{526E9ECA-BBF7-4902-AADC-A95FBF5E0E9E}" dt="2022-05-13T09:28:46.133" v="1020" actId="14734"/>
          <ac:graphicFrameMkLst>
            <pc:docMk/>
            <pc:sldMk cId="1834270623" sldId="260"/>
            <ac:graphicFrameMk id="5" creationId="{A661E682-F92E-3A34-5052-E8C092865B30}"/>
          </ac:graphicFrameMkLst>
        </pc:graphicFrameChg>
      </pc:sldChg>
      <pc:sldChg chg="add del">
        <pc:chgData name="Famitha Banu" userId="dc6ce1b5a8e32c46" providerId="LiveId" clId="{526E9ECA-BBF7-4902-AADC-A95FBF5E0E9E}" dt="2022-05-13T04:33:14.560" v="789"/>
        <pc:sldMkLst>
          <pc:docMk/>
          <pc:sldMk cId="3877402330" sldId="260"/>
        </pc:sldMkLst>
      </pc:sldChg>
      <pc:sldChg chg="addSp delSp modSp new mod">
        <pc:chgData name="Famitha Banu" userId="dc6ce1b5a8e32c46" providerId="LiveId" clId="{526E9ECA-BBF7-4902-AADC-A95FBF5E0E9E}" dt="2022-05-13T10:12:20.339" v="1064" actId="115"/>
        <pc:sldMkLst>
          <pc:docMk/>
          <pc:sldMk cId="3791131665" sldId="261"/>
        </pc:sldMkLst>
        <pc:spChg chg="add mod">
          <ac:chgData name="Famitha Banu" userId="dc6ce1b5a8e32c46" providerId="LiveId" clId="{526E9ECA-BBF7-4902-AADC-A95FBF5E0E9E}" dt="2022-05-13T10:12:20.339" v="1064" actId="115"/>
          <ac:spMkLst>
            <pc:docMk/>
            <pc:sldMk cId="3791131665" sldId="261"/>
            <ac:spMk id="3" creationId="{B0696C51-751C-87EB-653B-0696F5A9AB92}"/>
          </ac:spMkLst>
        </pc:spChg>
        <pc:spChg chg="mod">
          <ac:chgData name="Famitha Banu" userId="dc6ce1b5a8e32c46" providerId="LiveId" clId="{526E9ECA-BBF7-4902-AADC-A95FBF5E0E9E}" dt="2022-05-12T18:59:24.239" v="216"/>
          <ac:spMkLst>
            <pc:docMk/>
            <pc:sldMk cId="3791131665" sldId="261"/>
            <ac:spMk id="5" creationId="{78DC4968-E9FB-3ECF-B337-318F049F5F5E}"/>
          </ac:spMkLst>
        </pc:spChg>
        <pc:spChg chg="mod">
          <ac:chgData name="Famitha Banu" userId="dc6ce1b5a8e32c46" providerId="LiveId" clId="{526E9ECA-BBF7-4902-AADC-A95FBF5E0E9E}" dt="2022-05-12T18:59:24.239" v="216"/>
          <ac:spMkLst>
            <pc:docMk/>
            <pc:sldMk cId="3791131665" sldId="261"/>
            <ac:spMk id="6" creationId="{5F139B7A-4C8B-2848-0963-6ACDC7533986}"/>
          </ac:spMkLst>
        </pc:spChg>
        <pc:spChg chg="mod">
          <ac:chgData name="Famitha Banu" userId="dc6ce1b5a8e32c46" providerId="LiveId" clId="{526E9ECA-BBF7-4902-AADC-A95FBF5E0E9E}" dt="2022-05-12T18:59:24.239" v="216"/>
          <ac:spMkLst>
            <pc:docMk/>
            <pc:sldMk cId="3791131665" sldId="261"/>
            <ac:spMk id="7" creationId="{D33B7624-B15D-54C4-98C7-976E38ED9B2F}"/>
          </ac:spMkLst>
        </pc:spChg>
        <pc:spChg chg="mod">
          <ac:chgData name="Famitha Banu" userId="dc6ce1b5a8e32c46" providerId="LiveId" clId="{526E9ECA-BBF7-4902-AADC-A95FBF5E0E9E}" dt="2022-05-12T18:59:24.239" v="216"/>
          <ac:spMkLst>
            <pc:docMk/>
            <pc:sldMk cId="3791131665" sldId="261"/>
            <ac:spMk id="8" creationId="{0996F041-C0F4-741E-CA33-31F7D486E1FD}"/>
          </ac:spMkLst>
        </pc:spChg>
        <pc:spChg chg="mod">
          <ac:chgData name="Famitha Banu" userId="dc6ce1b5a8e32c46" providerId="LiveId" clId="{526E9ECA-BBF7-4902-AADC-A95FBF5E0E9E}" dt="2022-05-12T18:59:24.239" v="216"/>
          <ac:spMkLst>
            <pc:docMk/>
            <pc:sldMk cId="3791131665" sldId="261"/>
            <ac:spMk id="9" creationId="{7F2539EA-22C3-E091-7B08-8CA80C9F1E18}"/>
          </ac:spMkLst>
        </pc:spChg>
        <pc:spChg chg="mod">
          <ac:chgData name="Famitha Banu" userId="dc6ce1b5a8e32c46" providerId="LiveId" clId="{526E9ECA-BBF7-4902-AADC-A95FBF5E0E9E}" dt="2022-05-12T18:59:24.239" v="216"/>
          <ac:spMkLst>
            <pc:docMk/>
            <pc:sldMk cId="3791131665" sldId="261"/>
            <ac:spMk id="10" creationId="{3DA6C44D-5CF8-00E9-45FF-96D9F1179EED}"/>
          </ac:spMkLst>
        </pc:spChg>
        <pc:spChg chg="mod">
          <ac:chgData name="Famitha Banu" userId="dc6ce1b5a8e32c46" providerId="LiveId" clId="{526E9ECA-BBF7-4902-AADC-A95FBF5E0E9E}" dt="2022-05-12T18:59:24.239" v="216"/>
          <ac:spMkLst>
            <pc:docMk/>
            <pc:sldMk cId="3791131665" sldId="261"/>
            <ac:spMk id="11" creationId="{4FE18333-2630-3570-A757-3B8BE024A59E}"/>
          </ac:spMkLst>
        </pc:spChg>
        <pc:spChg chg="mod">
          <ac:chgData name="Famitha Banu" userId="dc6ce1b5a8e32c46" providerId="LiveId" clId="{526E9ECA-BBF7-4902-AADC-A95FBF5E0E9E}" dt="2022-05-12T18:59:24.239" v="216"/>
          <ac:spMkLst>
            <pc:docMk/>
            <pc:sldMk cId="3791131665" sldId="261"/>
            <ac:spMk id="12" creationId="{C880B79C-2F6B-F074-0310-EE0D15414470}"/>
          </ac:spMkLst>
        </pc:spChg>
        <pc:spChg chg="mod">
          <ac:chgData name="Famitha Banu" userId="dc6ce1b5a8e32c46" providerId="LiveId" clId="{526E9ECA-BBF7-4902-AADC-A95FBF5E0E9E}" dt="2022-05-12T18:59:24.239" v="216"/>
          <ac:spMkLst>
            <pc:docMk/>
            <pc:sldMk cId="3791131665" sldId="261"/>
            <ac:spMk id="13" creationId="{75C9D94C-977C-2951-3D45-35401329A2AB}"/>
          </ac:spMkLst>
        </pc:spChg>
        <pc:spChg chg="mod">
          <ac:chgData name="Famitha Banu" userId="dc6ce1b5a8e32c46" providerId="LiveId" clId="{526E9ECA-BBF7-4902-AADC-A95FBF5E0E9E}" dt="2022-05-12T18:59:24.239" v="216"/>
          <ac:spMkLst>
            <pc:docMk/>
            <pc:sldMk cId="3791131665" sldId="261"/>
            <ac:spMk id="14" creationId="{E05E9CC8-36ED-BF53-5A45-31635EB2BFA5}"/>
          </ac:spMkLst>
        </pc:spChg>
        <pc:spChg chg="mod">
          <ac:chgData name="Famitha Banu" userId="dc6ce1b5a8e32c46" providerId="LiveId" clId="{526E9ECA-BBF7-4902-AADC-A95FBF5E0E9E}" dt="2022-05-12T18:59:24.239" v="216"/>
          <ac:spMkLst>
            <pc:docMk/>
            <pc:sldMk cId="3791131665" sldId="261"/>
            <ac:spMk id="15" creationId="{F4C37E63-2CBC-094E-5A8D-496E67067B57}"/>
          </ac:spMkLst>
        </pc:spChg>
        <pc:spChg chg="mod">
          <ac:chgData name="Famitha Banu" userId="dc6ce1b5a8e32c46" providerId="LiveId" clId="{526E9ECA-BBF7-4902-AADC-A95FBF5E0E9E}" dt="2022-05-12T18:59:24.239" v="216"/>
          <ac:spMkLst>
            <pc:docMk/>
            <pc:sldMk cId="3791131665" sldId="261"/>
            <ac:spMk id="16" creationId="{93042CF4-7CD3-C858-42A9-45FADFC4031F}"/>
          </ac:spMkLst>
        </pc:spChg>
        <pc:spChg chg="mod">
          <ac:chgData name="Famitha Banu" userId="dc6ce1b5a8e32c46" providerId="LiveId" clId="{526E9ECA-BBF7-4902-AADC-A95FBF5E0E9E}" dt="2022-05-12T18:59:24.239" v="216"/>
          <ac:spMkLst>
            <pc:docMk/>
            <pc:sldMk cId="3791131665" sldId="261"/>
            <ac:spMk id="17" creationId="{E873678C-E3BF-3DD4-42D4-8B1C055CCE57}"/>
          </ac:spMkLst>
        </pc:spChg>
        <pc:spChg chg="mod">
          <ac:chgData name="Famitha Banu" userId="dc6ce1b5a8e32c46" providerId="LiveId" clId="{526E9ECA-BBF7-4902-AADC-A95FBF5E0E9E}" dt="2022-05-12T18:59:24.239" v="216"/>
          <ac:spMkLst>
            <pc:docMk/>
            <pc:sldMk cId="3791131665" sldId="261"/>
            <ac:spMk id="18" creationId="{757276F4-B657-76DA-597C-FA0900A0F138}"/>
          </ac:spMkLst>
        </pc:spChg>
        <pc:spChg chg="mod">
          <ac:chgData name="Famitha Banu" userId="dc6ce1b5a8e32c46" providerId="LiveId" clId="{526E9ECA-BBF7-4902-AADC-A95FBF5E0E9E}" dt="2022-05-12T18:59:24.239" v="216"/>
          <ac:spMkLst>
            <pc:docMk/>
            <pc:sldMk cId="3791131665" sldId="261"/>
            <ac:spMk id="19" creationId="{D8D08011-ADE0-991B-05DE-E05A393FD1F5}"/>
          </ac:spMkLst>
        </pc:spChg>
        <pc:spChg chg="add del">
          <ac:chgData name="Famitha Banu" userId="dc6ce1b5a8e32c46" providerId="LiveId" clId="{526E9ECA-BBF7-4902-AADC-A95FBF5E0E9E}" dt="2022-05-12T18:59:29.788" v="217"/>
          <ac:spMkLst>
            <pc:docMk/>
            <pc:sldMk cId="3791131665" sldId="261"/>
            <ac:spMk id="20" creationId="{D2DBB838-9599-5BB4-EDF4-DB32990D4F29}"/>
          </ac:spMkLst>
        </pc:spChg>
        <pc:spChg chg="add del">
          <ac:chgData name="Famitha Banu" userId="dc6ce1b5a8e32c46" providerId="LiveId" clId="{526E9ECA-BBF7-4902-AADC-A95FBF5E0E9E}" dt="2022-05-12T18:59:29.788" v="217"/>
          <ac:spMkLst>
            <pc:docMk/>
            <pc:sldMk cId="3791131665" sldId="261"/>
            <ac:spMk id="21" creationId="{7AC11AD4-F1D8-1F3D-4BE8-AF1601CAA8C2}"/>
          </ac:spMkLst>
        </pc:spChg>
        <pc:spChg chg="add del">
          <ac:chgData name="Famitha Banu" userId="dc6ce1b5a8e32c46" providerId="LiveId" clId="{526E9ECA-BBF7-4902-AADC-A95FBF5E0E9E}" dt="2022-05-12T18:59:29.788" v="217"/>
          <ac:spMkLst>
            <pc:docMk/>
            <pc:sldMk cId="3791131665" sldId="261"/>
            <ac:spMk id="22" creationId="{49CAAB41-0743-1316-C08F-CA0646243328}"/>
          </ac:spMkLst>
        </pc:spChg>
        <pc:spChg chg="add del">
          <ac:chgData name="Famitha Banu" userId="dc6ce1b5a8e32c46" providerId="LiveId" clId="{526E9ECA-BBF7-4902-AADC-A95FBF5E0E9E}" dt="2022-05-12T18:59:29.788" v="217"/>
          <ac:spMkLst>
            <pc:docMk/>
            <pc:sldMk cId="3791131665" sldId="261"/>
            <ac:spMk id="23" creationId="{7B924F6B-3D57-CE06-8D04-308F22D1FC99}"/>
          </ac:spMkLst>
        </pc:spChg>
        <pc:spChg chg="mod">
          <ac:chgData name="Famitha Banu" userId="dc6ce1b5a8e32c46" providerId="LiveId" clId="{526E9ECA-BBF7-4902-AADC-A95FBF5E0E9E}" dt="2022-05-12T18:59:44.162" v="218"/>
          <ac:spMkLst>
            <pc:docMk/>
            <pc:sldMk cId="3791131665" sldId="261"/>
            <ac:spMk id="25" creationId="{B68200FC-6B92-DAD2-1D37-F92D4EE1E438}"/>
          </ac:spMkLst>
        </pc:spChg>
        <pc:spChg chg="mod">
          <ac:chgData name="Famitha Banu" userId="dc6ce1b5a8e32c46" providerId="LiveId" clId="{526E9ECA-BBF7-4902-AADC-A95FBF5E0E9E}" dt="2022-05-12T18:59:44.162" v="218"/>
          <ac:spMkLst>
            <pc:docMk/>
            <pc:sldMk cId="3791131665" sldId="261"/>
            <ac:spMk id="26" creationId="{FE5BD7D9-29A9-30FF-353F-A1237AA75368}"/>
          </ac:spMkLst>
        </pc:spChg>
        <pc:spChg chg="mod">
          <ac:chgData name="Famitha Banu" userId="dc6ce1b5a8e32c46" providerId="LiveId" clId="{526E9ECA-BBF7-4902-AADC-A95FBF5E0E9E}" dt="2022-05-12T18:59:44.162" v="218"/>
          <ac:spMkLst>
            <pc:docMk/>
            <pc:sldMk cId="3791131665" sldId="261"/>
            <ac:spMk id="27" creationId="{D8D99FE0-7E51-0CC0-BF38-F26B5C3E854A}"/>
          </ac:spMkLst>
        </pc:spChg>
        <pc:spChg chg="mod">
          <ac:chgData name="Famitha Banu" userId="dc6ce1b5a8e32c46" providerId="LiveId" clId="{526E9ECA-BBF7-4902-AADC-A95FBF5E0E9E}" dt="2022-05-12T18:59:44.162" v="218"/>
          <ac:spMkLst>
            <pc:docMk/>
            <pc:sldMk cId="3791131665" sldId="261"/>
            <ac:spMk id="28" creationId="{3940E00E-997E-B2C4-7B58-889675A69013}"/>
          </ac:spMkLst>
        </pc:spChg>
        <pc:spChg chg="mod">
          <ac:chgData name="Famitha Banu" userId="dc6ce1b5a8e32c46" providerId="LiveId" clId="{526E9ECA-BBF7-4902-AADC-A95FBF5E0E9E}" dt="2022-05-12T18:59:44.162" v="218"/>
          <ac:spMkLst>
            <pc:docMk/>
            <pc:sldMk cId="3791131665" sldId="261"/>
            <ac:spMk id="29" creationId="{C4133BB3-0234-FBAA-0AF6-670D60D7DA90}"/>
          </ac:spMkLst>
        </pc:spChg>
        <pc:spChg chg="mod">
          <ac:chgData name="Famitha Banu" userId="dc6ce1b5a8e32c46" providerId="LiveId" clId="{526E9ECA-BBF7-4902-AADC-A95FBF5E0E9E}" dt="2022-05-12T18:59:44.162" v="218"/>
          <ac:spMkLst>
            <pc:docMk/>
            <pc:sldMk cId="3791131665" sldId="261"/>
            <ac:spMk id="30" creationId="{A3888B29-5AC1-482E-D59B-6D2C79AC3B2D}"/>
          </ac:spMkLst>
        </pc:spChg>
        <pc:spChg chg="mod">
          <ac:chgData name="Famitha Banu" userId="dc6ce1b5a8e32c46" providerId="LiveId" clId="{526E9ECA-BBF7-4902-AADC-A95FBF5E0E9E}" dt="2022-05-12T18:59:44.162" v="218"/>
          <ac:spMkLst>
            <pc:docMk/>
            <pc:sldMk cId="3791131665" sldId="261"/>
            <ac:spMk id="31" creationId="{00CFBBFA-6FFD-30D0-7502-728AC4E28642}"/>
          </ac:spMkLst>
        </pc:spChg>
        <pc:spChg chg="mod">
          <ac:chgData name="Famitha Banu" userId="dc6ce1b5a8e32c46" providerId="LiveId" clId="{526E9ECA-BBF7-4902-AADC-A95FBF5E0E9E}" dt="2022-05-12T18:59:44.162" v="218"/>
          <ac:spMkLst>
            <pc:docMk/>
            <pc:sldMk cId="3791131665" sldId="261"/>
            <ac:spMk id="32" creationId="{9DE3D3A3-FA1D-B4CD-2B14-F84E1A983D89}"/>
          </ac:spMkLst>
        </pc:spChg>
        <pc:spChg chg="mod">
          <ac:chgData name="Famitha Banu" userId="dc6ce1b5a8e32c46" providerId="LiveId" clId="{526E9ECA-BBF7-4902-AADC-A95FBF5E0E9E}" dt="2022-05-12T18:59:44.162" v="218"/>
          <ac:spMkLst>
            <pc:docMk/>
            <pc:sldMk cId="3791131665" sldId="261"/>
            <ac:spMk id="33" creationId="{3354D7C3-8C38-FDA9-9387-A1F494281693}"/>
          </ac:spMkLst>
        </pc:spChg>
        <pc:spChg chg="mod">
          <ac:chgData name="Famitha Banu" userId="dc6ce1b5a8e32c46" providerId="LiveId" clId="{526E9ECA-BBF7-4902-AADC-A95FBF5E0E9E}" dt="2022-05-12T18:59:44.162" v="218"/>
          <ac:spMkLst>
            <pc:docMk/>
            <pc:sldMk cId="3791131665" sldId="261"/>
            <ac:spMk id="34" creationId="{F856ECFC-815D-C721-A8F4-11C883625E38}"/>
          </ac:spMkLst>
        </pc:spChg>
        <pc:spChg chg="mod">
          <ac:chgData name="Famitha Banu" userId="dc6ce1b5a8e32c46" providerId="LiveId" clId="{526E9ECA-BBF7-4902-AADC-A95FBF5E0E9E}" dt="2022-05-12T18:59:44.162" v="218"/>
          <ac:spMkLst>
            <pc:docMk/>
            <pc:sldMk cId="3791131665" sldId="261"/>
            <ac:spMk id="35" creationId="{60EB638B-DF0B-10C4-E465-6786B41F22ED}"/>
          </ac:spMkLst>
        </pc:spChg>
        <pc:spChg chg="mod">
          <ac:chgData name="Famitha Banu" userId="dc6ce1b5a8e32c46" providerId="LiveId" clId="{526E9ECA-BBF7-4902-AADC-A95FBF5E0E9E}" dt="2022-05-12T18:59:44.162" v="218"/>
          <ac:spMkLst>
            <pc:docMk/>
            <pc:sldMk cId="3791131665" sldId="261"/>
            <ac:spMk id="36" creationId="{115DCFA5-5333-B39B-B6FF-82D5C08E583C}"/>
          </ac:spMkLst>
        </pc:spChg>
        <pc:spChg chg="mod">
          <ac:chgData name="Famitha Banu" userId="dc6ce1b5a8e32c46" providerId="LiveId" clId="{526E9ECA-BBF7-4902-AADC-A95FBF5E0E9E}" dt="2022-05-12T18:59:44.162" v="218"/>
          <ac:spMkLst>
            <pc:docMk/>
            <pc:sldMk cId="3791131665" sldId="261"/>
            <ac:spMk id="37" creationId="{B200316A-A87B-F5C3-27C2-5CEB465797B2}"/>
          </ac:spMkLst>
        </pc:spChg>
        <pc:spChg chg="mod">
          <ac:chgData name="Famitha Banu" userId="dc6ce1b5a8e32c46" providerId="LiveId" clId="{526E9ECA-BBF7-4902-AADC-A95FBF5E0E9E}" dt="2022-05-12T18:59:44.162" v="218"/>
          <ac:spMkLst>
            <pc:docMk/>
            <pc:sldMk cId="3791131665" sldId="261"/>
            <ac:spMk id="38" creationId="{65A250BB-4074-D647-3E53-16DF6A13B0B1}"/>
          </ac:spMkLst>
        </pc:spChg>
        <pc:spChg chg="mod">
          <ac:chgData name="Famitha Banu" userId="dc6ce1b5a8e32c46" providerId="LiveId" clId="{526E9ECA-BBF7-4902-AADC-A95FBF5E0E9E}" dt="2022-05-12T18:59:44.162" v="218"/>
          <ac:spMkLst>
            <pc:docMk/>
            <pc:sldMk cId="3791131665" sldId="261"/>
            <ac:spMk id="39" creationId="{F4DDA660-2535-41C6-4D19-07C133AA211F}"/>
          </ac:spMkLst>
        </pc:spChg>
        <pc:spChg chg="mod">
          <ac:chgData name="Famitha Banu" userId="dc6ce1b5a8e32c46" providerId="LiveId" clId="{526E9ECA-BBF7-4902-AADC-A95FBF5E0E9E}" dt="2022-05-12T18:59:52.162" v="220"/>
          <ac:spMkLst>
            <pc:docMk/>
            <pc:sldMk cId="3791131665" sldId="261"/>
            <ac:spMk id="41" creationId="{DE7F69B6-60A3-28BF-1E40-FC35543F12FE}"/>
          </ac:spMkLst>
        </pc:spChg>
        <pc:spChg chg="mod">
          <ac:chgData name="Famitha Banu" userId="dc6ce1b5a8e32c46" providerId="LiveId" clId="{526E9ECA-BBF7-4902-AADC-A95FBF5E0E9E}" dt="2022-05-12T18:59:52.162" v="220"/>
          <ac:spMkLst>
            <pc:docMk/>
            <pc:sldMk cId="3791131665" sldId="261"/>
            <ac:spMk id="42" creationId="{E249E87F-9F62-CB1C-2040-7F1AE54AAD69}"/>
          </ac:spMkLst>
        </pc:spChg>
        <pc:spChg chg="mod">
          <ac:chgData name="Famitha Banu" userId="dc6ce1b5a8e32c46" providerId="LiveId" clId="{526E9ECA-BBF7-4902-AADC-A95FBF5E0E9E}" dt="2022-05-12T18:59:52.162" v="220"/>
          <ac:spMkLst>
            <pc:docMk/>
            <pc:sldMk cId="3791131665" sldId="261"/>
            <ac:spMk id="43" creationId="{B6AB37C7-0DDD-F9A5-CBE5-48A65A1D3934}"/>
          </ac:spMkLst>
        </pc:spChg>
        <pc:spChg chg="mod">
          <ac:chgData name="Famitha Banu" userId="dc6ce1b5a8e32c46" providerId="LiveId" clId="{526E9ECA-BBF7-4902-AADC-A95FBF5E0E9E}" dt="2022-05-12T18:59:52.162" v="220"/>
          <ac:spMkLst>
            <pc:docMk/>
            <pc:sldMk cId="3791131665" sldId="261"/>
            <ac:spMk id="44" creationId="{ABFFAFC6-8BD4-0991-1FB2-01E230E6A231}"/>
          </ac:spMkLst>
        </pc:spChg>
        <pc:spChg chg="mod">
          <ac:chgData name="Famitha Banu" userId="dc6ce1b5a8e32c46" providerId="LiveId" clId="{526E9ECA-BBF7-4902-AADC-A95FBF5E0E9E}" dt="2022-05-12T18:59:52.162" v="220"/>
          <ac:spMkLst>
            <pc:docMk/>
            <pc:sldMk cId="3791131665" sldId="261"/>
            <ac:spMk id="45" creationId="{1EE8FBB8-7C30-7017-3A83-344645738CD4}"/>
          </ac:spMkLst>
        </pc:spChg>
        <pc:spChg chg="mod">
          <ac:chgData name="Famitha Banu" userId="dc6ce1b5a8e32c46" providerId="LiveId" clId="{526E9ECA-BBF7-4902-AADC-A95FBF5E0E9E}" dt="2022-05-12T18:59:52.162" v="220"/>
          <ac:spMkLst>
            <pc:docMk/>
            <pc:sldMk cId="3791131665" sldId="261"/>
            <ac:spMk id="46" creationId="{C152BEFF-794C-2433-BCAB-AA7411189BEC}"/>
          </ac:spMkLst>
        </pc:spChg>
        <pc:spChg chg="mod">
          <ac:chgData name="Famitha Banu" userId="dc6ce1b5a8e32c46" providerId="LiveId" clId="{526E9ECA-BBF7-4902-AADC-A95FBF5E0E9E}" dt="2022-05-12T18:59:52.162" v="220"/>
          <ac:spMkLst>
            <pc:docMk/>
            <pc:sldMk cId="3791131665" sldId="261"/>
            <ac:spMk id="47" creationId="{72DDC19B-C805-855A-5AC9-1DDEF4C5D7C4}"/>
          </ac:spMkLst>
        </pc:spChg>
        <pc:spChg chg="mod">
          <ac:chgData name="Famitha Banu" userId="dc6ce1b5a8e32c46" providerId="LiveId" clId="{526E9ECA-BBF7-4902-AADC-A95FBF5E0E9E}" dt="2022-05-12T18:59:52.162" v="220"/>
          <ac:spMkLst>
            <pc:docMk/>
            <pc:sldMk cId="3791131665" sldId="261"/>
            <ac:spMk id="48" creationId="{9AEF8938-8F53-9236-B0A2-652482A780F1}"/>
          </ac:spMkLst>
        </pc:spChg>
        <pc:spChg chg="mod">
          <ac:chgData name="Famitha Banu" userId="dc6ce1b5a8e32c46" providerId="LiveId" clId="{526E9ECA-BBF7-4902-AADC-A95FBF5E0E9E}" dt="2022-05-12T18:59:52.162" v="220"/>
          <ac:spMkLst>
            <pc:docMk/>
            <pc:sldMk cId="3791131665" sldId="261"/>
            <ac:spMk id="49" creationId="{C2D7C87F-E929-9D59-DCA9-8183702F63FE}"/>
          </ac:spMkLst>
        </pc:spChg>
        <pc:spChg chg="mod">
          <ac:chgData name="Famitha Banu" userId="dc6ce1b5a8e32c46" providerId="LiveId" clId="{526E9ECA-BBF7-4902-AADC-A95FBF5E0E9E}" dt="2022-05-12T18:59:52.162" v="220"/>
          <ac:spMkLst>
            <pc:docMk/>
            <pc:sldMk cId="3791131665" sldId="261"/>
            <ac:spMk id="50" creationId="{57D892FA-8782-E304-C56A-4B40012E07F9}"/>
          </ac:spMkLst>
        </pc:spChg>
        <pc:spChg chg="mod">
          <ac:chgData name="Famitha Banu" userId="dc6ce1b5a8e32c46" providerId="LiveId" clId="{526E9ECA-BBF7-4902-AADC-A95FBF5E0E9E}" dt="2022-05-12T18:59:52.162" v="220"/>
          <ac:spMkLst>
            <pc:docMk/>
            <pc:sldMk cId="3791131665" sldId="261"/>
            <ac:spMk id="51" creationId="{5BBE295F-7810-57D9-F6EF-C6F6FB075542}"/>
          </ac:spMkLst>
        </pc:spChg>
        <pc:spChg chg="mod">
          <ac:chgData name="Famitha Banu" userId="dc6ce1b5a8e32c46" providerId="LiveId" clId="{526E9ECA-BBF7-4902-AADC-A95FBF5E0E9E}" dt="2022-05-12T18:59:52.162" v="220"/>
          <ac:spMkLst>
            <pc:docMk/>
            <pc:sldMk cId="3791131665" sldId="261"/>
            <ac:spMk id="52" creationId="{7EB10B6D-5604-D117-E0E5-66125AC4B725}"/>
          </ac:spMkLst>
        </pc:spChg>
        <pc:spChg chg="mod">
          <ac:chgData name="Famitha Banu" userId="dc6ce1b5a8e32c46" providerId="LiveId" clId="{526E9ECA-BBF7-4902-AADC-A95FBF5E0E9E}" dt="2022-05-12T18:59:52.162" v="220"/>
          <ac:spMkLst>
            <pc:docMk/>
            <pc:sldMk cId="3791131665" sldId="261"/>
            <ac:spMk id="53" creationId="{4F8186C9-C79C-CAA3-7CD2-429AD1D79050}"/>
          </ac:spMkLst>
        </pc:spChg>
        <pc:spChg chg="mod">
          <ac:chgData name="Famitha Banu" userId="dc6ce1b5a8e32c46" providerId="LiveId" clId="{526E9ECA-BBF7-4902-AADC-A95FBF5E0E9E}" dt="2022-05-12T18:59:52.162" v="220"/>
          <ac:spMkLst>
            <pc:docMk/>
            <pc:sldMk cId="3791131665" sldId="261"/>
            <ac:spMk id="54" creationId="{BDAE2ED6-CD40-6484-01BD-3DA660B8A4E5}"/>
          </ac:spMkLst>
        </pc:spChg>
        <pc:spChg chg="mod">
          <ac:chgData name="Famitha Banu" userId="dc6ce1b5a8e32c46" providerId="LiveId" clId="{526E9ECA-BBF7-4902-AADC-A95FBF5E0E9E}" dt="2022-05-12T18:59:52.162" v="220"/>
          <ac:spMkLst>
            <pc:docMk/>
            <pc:sldMk cId="3791131665" sldId="261"/>
            <ac:spMk id="55" creationId="{5E46E3FF-D424-451C-667F-6AAE60371CAA}"/>
          </ac:spMkLst>
        </pc:spChg>
        <pc:spChg chg="add del mod">
          <ac:chgData name="Famitha Banu" userId="dc6ce1b5a8e32c46" providerId="LiveId" clId="{526E9ECA-BBF7-4902-AADC-A95FBF5E0E9E}" dt="2022-05-12T19:26:11.777" v="629" actId="1076"/>
          <ac:spMkLst>
            <pc:docMk/>
            <pc:sldMk cId="3791131665" sldId="261"/>
            <ac:spMk id="57" creationId="{1DE8211E-46F5-CB36-0AFD-EF90AAE2D111}"/>
          </ac:spMkLst>
        </pc:spChg>
        <pc:spChg chg="del mod">
          <ac:chgData name="Famitha Banu" userId="dc6ce1b5a8e32c46" providerId="LiveId" clId="{526E9ECA-BBF7-4902-AADC-A95FBF5E0E9E}" dt="2022-05-12T19:22:31.789" v="562" actId="21"/>
          <ac:spMkLst>
            <pc:docMk/>
            <pc:sldMk cId="3791131665" sldId="261"/>
            <ac:spMk id="58" creationId="{619ADCAB-BD19-AE90-EA53-5C90B1345593}"/>
          </ac:spMkLst>
        </pc:spChg>
        <pc:spChg chg="mod">
          <ac:chgData name="Famitha Banu" userId="dc6ce1b5a8e32c46" providerId="LiveId" clId="{526E9ECA-BBF7-4902-AADC-A95FBF5E0E9E}" dt="2022-05-12T19:26:51.818" v="634" actId="255"/>
          <ac:spMkLst>
            <pc:docMk/>
            <pc:sldMk cId="3791131665" sldId="261"/>
            <ac:spMk id="59" creationId="{D55463A0-2D4B-DD58-44B4-428F8E8AC340}"/>
          </ac:spMkLst>
        </pc:spChg>
        <pc:spChg chg="mod">
          <ac:chgData name="Famitha Banu" userId="dc6ce1b5a8e32c46" providerId="LiveId" clId="{526E9ECA-BBF7-4902-AADC-A95FBF5E0E9E}" dt="2022-05-12T19:26:11.777" v="629" actId="1076"/>
          <ac:spMkLst>
            <pc:docMk/>
            <pc:sldMk cId="3791131665" sldId="261"/>
            <ac:spMk id="60" creationId="{B5EF01BA-6C62-728B-BD2E-CF4A06B1703E}"/>
          </ac:spMkLst>
        </pc:spChg>
        <pc:spChg chg="del mod">
          <ac:chgData name="Famitha Banu" userId="dc6ce1b5a8e32c46" providerId="LiveId" clId="{526E9ECA-BBF7-4902-AADC-A95FBF5E0E9E}" dt="2022-05-12T19:23:54.792" v="590" actId="478"/>
          <ac:spMkLst>
            <pc:docMk/>
            <pc:sldMk cId="3791131665" sldId="261"/>
            <ac:spMk id="61" creationId="{09D28BB2-D019-D346-65FD-B2F0DD874CBD}"/>
          </ac:spMkLst>
        </pc:spChg>
        <pc:spChg chg="mod">
          <ac:chgData name="Famitha Banu" userId="dc6ce1b5a8e32c46" providerId="LiveId" clId="{526E9ECA-BBF7-4902-AADC-A95FBF5E0E9E}" dt="2022-05-12T19:26:11.777" v="629" actId="1076"/>
          <ac:spMkLst>
            <pc:docMk/>
            <pc:sldMk cId="3791131665" sldId="261"/>
            <ac:spMk id="62" creationId="{4DF68B91-8918-2257-BC10-953DCB734B31}"/>
          </ac:spMkLst>
        </pc:spChg>
        <pc:spChg chg="mod">
          <ac:chgData name="Famitha Banu" userId="dc6ce1b5a8e32c46" providerId="LiveId" clId="{526E9ECA-BBF7-4902-AADC-A95FBF5E0E9E}" dt="2022-05-12T19:26:11.777" v="629" actId="1076"/>
          <ac:spMkLst>
            <pc:docMk/>
            <pc:sldMk cId="3791131665" sldId="261"/>
            <ac:spMk id="63" creationId="{EBB13C9E-8E12-4B5A-E426-0180DA1BE0C7}"/>
          </ac:spMkLst>
        </pc:spChg>
        <pc:spChg chg="del mod">
          <ac:chgData name="Famitha Banu" userId="dc6ce1b5a8e32c46" providerId="LiveId" clId="{526E9ECA-BBF7-4902-AADC-A95FBF5E0E9E}" dt="2022-05-12T19:24:44.830" v="608" actId="478"/>
          <ac:spMkLst>
            <pc:docMk/>
            <pc:sldMk cId="3791131665" sldId="261"/>
            <ac:spMk id="64" creationId="{1640019C-86A9-CABA-14CD-3BED185C5BF0}"/>
          </ac:spMkLst>
        </pc:spChg>
        <pc:spChg chg="mod">
          <ac:chgData name="Famitha Banu" userId="dc6ce1b5a8e32c46" providerId="LiveId" clId="{526E9ECA-BBF7-4902-AADC-A95FBF5E0E9E}" dt="2022-05-12T19:27:43.481" v="648" actId="255"/>
          <ac:spMkLst>
            <pc:docMk/>
            <pc:sldMk cId="3791131665" sldId="261"/>
            <ac:spMk id="65" creationId="{275AD650-F4D4-F961-7065-B72E4AA5D56D}"/>
          </ac:spMkLst>
        </pc:spChg>
        <pc:spChg chg="mod">
          <ac:chgData name="Famitha Banu" userId="dc6ce1b5a8e32c46" providerId="LiveId" clId="{526E9ECA-BBF7-4902-AADC-A95FBF5E0E9E}" dt="2022-05-12T19:26:29.474" v="633" actId="20577"/>
          <ac:spMkLst>
            <pc:docMk/>
            <pc:sldMk cId="3791131665" sldId="261"/>
            <ac:spMk id="66" creationId="{6B336754-5BBD-1652-D46B-B6C42DD09918}"/>
          </ac:spMkLst>
        </pc:spChg>
        <pc:spChg chg="del mod">
          <ac:chgData name="Famitha Banu" userId="dc6ce1b5a8e32c46" providerId="LiveId" clId="{526E9ECA-BBF7-4902-AADC-A95FBF5E0E9E}" dt="2022-05-12T19:25:26.922" v="617" actId="478"/>
          <ac:spMkLst>
            <pc:docMk/>
            <pc:sldMk cId="3791131665" sldId="261"/>
            <ac:spMk id="67" creationId="{3BB7A8BC-B227-4329-0365-846794C00D96}"/>
          </ac:spMkLst>
        </pc:spChg>
        <pc:spChg chg="mod">
          <ac:chgData name="Famitha Banu" userId="dc6ce1b5a8e32c46" providerId="LiveId" clId="{526E9ECA-BBF7-4902-AADC-A95FBF5E0E9E}" dt="2022-05-12T19:28:25.321" v="669" actId="20577"/>
          <ac:spMkLst>
            <pc:docMk/>
            <pc:sldMk cId="3791131665" sldId="261"/>
            <ac:spMk id="68" creationId="{47473679-ED8E-0DA9-F84A-81223C9D8C03}"/>
          </ac:spMkLst>
        </pc:spChg>
        <pc:spChg chg="mod">
          <ac:chgData name="Famitha Banu" userId="dc6ce1b5a8e32c46" providerId="LiveId" clId="{526E9ECA-BBF7-4902-AADC-A95FBF5E0E9E}" dt="2022-05-12T19:26:20.446" v="632" actId="20577"/>
          <ac:spMkLst>
            <pc:docMk/>
            <pc:sldMk cId="3791131665" sldId="261"/>
            <ac:spMk id="69" creationId="{BA086293-F0E7-72C8-AFD8-7EB9E96BF050}"/>
          </ac:spMkLst>
        </pc:spChg>
        <pc:spChg chg="del mod">
          <ac:chgData name="Famitha Banu" userId="dc6ce1b5a8e32c46" providerId="LiveId" clId="{526E9ECA-BBF7-4902-AADC-A95FBF5E0E9E}" dt="2022-05-12T19:07:51.724" v="356" actId="478"/>
          <ac:spMkLst>
            <pc:docMk/>
            <pc:sldMk cId="3791131665" sldId="261"/>
            <ac:spMk id="70" creationId="{16834CDB-AF20-C127-6AA1-F7CA45CDE210}"/>
          </ac:spMkLst>
        </pc:spChg>
        <pc:spChg chg="mod">
          <ac:chgData name="Famitha Banu" userId="dc6ce1b5a8e32c46" providerId="LiveId" clId="{526E9ECA-BBF7-4902-AADC-A95FBF5E0E9E}" dt="2022-05-13T05:21:58.383" v="1013" actId="20577"/>
          <ac:spMkLst>
            <pc:docMk/>
            <pc:sldMk cId="3791131665" sldId="261"/>
            <ac:spMk id="71" creationId="{A44BABC7-94F6-47F9-084F-5A011E32C112}"/>
          </ac:spMkLst>
        </pc:spChg>
        <pc:spChg chg="add del mod">
          <ac:chgData name="Famitha Banu" userId="dc6ce1b5a8e32c46" providerId="LiveId" clId="{526E9ECA-BBF7-4902-AADC-A95FBF5E0E9E}" dt="2022-05-12T19:03:35.912" v="246" actId="478"/>
          <ac:spMkLst>
            <pc:docMk/>
            <pc:sldMk cId="3791131665" sldId="261"/>
            <ac:spMk id="72" creationId="{B2A16DF6-5D34-9961-0859-119ACD5C80AF}"/>
          </ac:spMkLst>
        </pc:spChg>
        <pc:spChg chg="add mod">
          <ac:chgData name="Famitha Banu" userId="dc6ce1b5a8e32c46" providerId="LiveId" clId="{526E9ECA-BBF7-4902-AADC-A95FBF5E0E9E}" dt="2022-05-12T19:17:44.484" v="518"/>
          <ac:spMkLst>
            <pc:docMk/>
            <pc:sldMk cId="3791131665" sldId="261"/>
            <ac:spMk id="73" creationId="{2E4C0FDF-8F02-E804-1F22-F545B0342E60}"/>
          </ac:spMkLst>
        </pc:spChg>
        <pc:spChg chg="add del mod">
          <ac:chgData name="Famitha Banu" userId="dc6ce1b5a8e32c46" providerId="LiveId" clId="{526E9ECA-BBF7-4902-AADC-A95FBF5E0E9E}" dt="2022-05-12T19:01:17.391" v="230"/>
          <ac:spMkLst>
            <pc:docMk/>
            <pc:sldMk cId="3791131665" sldId="261"/>
            <ac:spMk id="74" creationId="{08868437-2BB6-9DC1-526B-7159D84435BC}"/>
          </ac:spMkLst>
        </pc:spChg>
        <pc:spChg chg="add del mod">
          <ac:chgData name="Famitha Banu" userId="dc6ce1b5a8e32c46" providerId="LiveId" clId="{526E9ECA-BBF7-4902-AADC-A95FBF5E0E9E}" dt="2022-05-12T19:01:17.389" v="228"/>
          <ac:spMkLst>
            <pc:docMk/>
            <pc:sldMk cId="3791131665" sldId="261"/>
            <ac:spMk id="75" creationId="{AB99DEC7-3034-F6AE-0A3E-9457C4181CD0}"/>
          </ac:spMkLst>
        </pc:spChg>
        <pc:spChg chg="add del">
          <ac:chgData name="Famitha Banu" userId="dc6ce1b5a8e32c46" providerId="LiveId" clId="{526E9ECA-BBF7-4902-AADC-A95FBF5E0E9E}" dt="2022-05-12T19:08:58.783" v="369" actId="22"/>
          <ac:spMkLst>
            <pc:docMk/>
            <pc:sldMk cId="3791131665" sldId="261"/>
            <ac:spMk id="77" creationId="{4E566F43-CC41-0CD7-0EE3-023C93DAF503}"/>
          </ac:spMkLst>
        </pc:spChg>
        <pc:spChg chg="add del">
          <ac:chgData name="Famitha Banu" userId="dc6ce1b5a8e32c46" providerId="LiveId" clId="{526E9ECA-BBF7-4902-AADC-A95FBF5E0E9E}" dt="2022-05-12T19:10:26.754" v="401" actId="22"/>
          <ac:spMkLst>
            <pc:docMk/>
            <pc:sldMk cId="3791131665" sldId="261"/>
            <ac:spMk id="79" creationId="{5FB1E7B0-D8E3-0840-0D11-9AD2103CCD04}"/>
          </ac:spMkLst>
        </pc:spChg>
        <pc:spChg chg="add del">
          <ac:chgData name="Famitha Banu" userId="dc6ce1b5a8e32c46" providerId="LiveId" clId="{526E9ECA-BBF7-4902-AADC-A95FBF5E0E9E}" dt="2022-05-12T19:10:40.041" v="403" actId="22"/>
          <ac:spMkLst>
            <pc:docMk/>
            <pc:sldMk cId="3791131665" sldId="261"/>
            <ac:spMk id="81" creationId="{6537A9EA-9DF4-E4ED-E3CA-AE1CF74BBB62}"/>
          </ac:spMkLst>
        </pc:spChg>
        <pc:spChg chg="add del mod">
          <ac:chgData name="Famitha Banu" userId="dc6ce1b5a8e32c46" providerId="LiveId" clId="{526E9ECA-BBF7-4902-AADC-A95FBF5E0E9E}" dt="2022-05-12T19:12:20.438" v="441" actId="22"/>
          <ac:spMkLst>
            <pc:docMk/>
            <pc:sldMk cId="3791131665" sldId="261"/>
            <ac:spMk id="83" creationId="{742BC050-98D7-37AC-C5E7-207F04C84C7D}"/>
          </ac:spMkLst>
        </pc:spChg>
        <pc:spChg chg="add del">
          <ac:chgData name="Famitha Banu" userId="dc6ce1b5a8e32c46" providerId="LiveId" clId="{526E9ECA-BBF7-4902-AADC-A95FBF5E0E9E}" dt="2022-05-12T19:12:18.220" v="436" actId="22"/>
          <ac:spMkLst>
            <pc:docMk/>
            <pc:sldMk cId="3791131665" sldId="261"/>
            <ac:spMk id="85" creationId="{4995A9C7-9B31-4A83-6496-5D41A77D1DE6}"/>
          </ac:spMkLst>
        </pc:spChg>
        <pc:spChg chg="add del">
          <ac:chgData name="Famitha Banu" userId="dc6ce1b5a8e32c46" providerId="LiveId" clId="{526E9ECA-BBF7-4902-AADC-A95FBF5E0E9E}" dt="2022-05-12T19:12:35.954" v="443" actId="22"/>
          <ac:spMkLst>
            <pc:docMk/>
            <pc:sldMk cId="3791131665" sldId="261"/>
            <ac:spMk id="87" creationId="{07ED072F-9ED8-45B9-506E-28DA0C76D0FD}"/>
          </ac:spMkLst>
        </pc:spChg>
        <pc:spChg chg="add del">
          <ac:chgData name="Famitha Banu" userId="dc6ce1b5a8e32c46" providerId="LiveId" clId="{526E9ECA-BBF7-4902-AADC-A95FBF5E0E9E}" dt="2022-05-12T19:14:19.244" v="468"/>
          <ac:spMkLst>
            <pc:docMk/>
            <pc:sldMk cId="3791131665" sldId="261"/>
            <ac:spMk id="88" creationId="{EB6B21C0-6FBA-F29E-3011-C8565DD0F378}"/>
          </ac:spMkLst>
        </pc:spChg>
        <pc:spChg chg="add del">
          <ac:chgData name="Famitha Banu" userId="dc6ce1b5a8e32c46" providerId="LiveId" clId="{526E9ECA-BBF7-4902-AADC-A95FBF5E0E9E}" dt="2022-05-12T19:14:19.244" v="468"/>
          <ac:spMkLst>
            <pc:docMk/>
            <pc:sldMk cId="3791131665" sldId="261"/>
            <ac:spMk id="89" creationId="{6D33045E-F837-7FE7-16B7-3FF859F06595}"/>
          </ac:spMkLst>
        </pc:spChg>
        <pc:spChg chg="add del">
          <ac:chgData name="Famitha Banu" userId="dc6ce1b5a8e32c46" providerId="LiveId" clId="{526E9ECA-BBF7-4902-AADC-A95FBF5E0E9E}" dt="2022-05-12T19:14:19.244" v="468"/>
          <ac:spMkLst>
            <pc:docMk/>
            <pc:sldMk cId="3791131665" sldId="261"/>
            <ac:spMk id="90" creationId="{BCB58196-2D43-07C2-8257-14403F2B572A}"/>
          </ac:spMkLst>
        </pc:spChg>
        <pc:spChg chg="add del mod">
          <ac:chgData name="Famitha Banu" userId="dc6ce1b5a8e32c46" providerId="LiveId" clId="{526E9ECA-BBF7-4902-AADC-A95FBF5E0E9E}" dt="2022-05-12T19:14:18.693" v="467"/>
          <ac:spMkLst>
            <pc:docMk/>
            <pc:sldMk cId="3791131665" sldId="261"/>
            <ac:spMk id="91" creationId="{0A503546-6E7A-F7D2-C779-421CD579E597}"/>
          </ac:spMkLst>
        </pc:spChg>
        <pc:spChg chg="add del mod">
          <ac:chgData name="Famitha Banu" userId="dc6ce1b5a8e32c46" providerId="LiveId" clId="{526E9ECA-BBF7-4902-AADC-A95FBF5E0E9E}" dt="2022-05-12T19:14:18.693" v="467"/>
          <ac:spMkLst>
            <pc:docMk/>
            <pc:sldMk cId="3791131665" sldId="261"/>
            <ac:spMk id="92" creationId="{027E1F11-847B-180B-EBA0-5487F334BDAA}"/>
          </ac:spMkLst>
        </pc:spChg>
        <pc:spChg chg="add del mod">
          <ac:chgData name="Famitha Banu" userId="dc6ce1b5a8e32c46" providerId="LiveId" clId="{526E9ECA-BBF7-4902-AADC-A95FBF5E0E9E}" dt="2022-05-12T19:14:18.693" v="467"/>
          <ac:spMkLst>
            <pc:docMk/>
            <pc:sldMk cId="3791131665" sldId="261"/>
            <ac:spMk id="93" creationId="{0B507058-21AE-A77D-8EA5-F4664FED1A7B}"/>
          </ac:spMkLst>
        </pc:spChg>
        <pc:spChg chg="add del">
          <ac:chgData name="Famitha Banu" userId="dc6ce1b5a8e32c46" providerId="LiveId" clId="{526E9ECA-BBF7-4902-AADC-A95FBF5E0E9E}" dt="2022-05-12T19:14:23.410" v="470"/>
          <ac:spMkLst>
            <pc:docMk/>
            <pc:sldMk cId="3791131665" sldId="261"/>
            <ac:spMk id="94" creationId="{0DB751B2-5397-5364-F4D1-D73CA9C1A7A2}"/>
          </ac:spMkLst>
        </pc:spChg>
        <pc:spChg chg="add del">
          <ac:chgData name="Famitha Banu" userId="dc6ce1b5a8e32c46" providerId="LiveId" clId="{526E9ECA-BBF7-4902-AADC-A95FBF5E0E9E}" dt="2022-05-12T19:14:23.410" v="470"/>
          <ac:spMkLst>
            <pc:docMk/>
            <pc:sldMk cId="3791131665" sldId="261"/>
            <ac:spMk id="95" creationId="{8A9D97A9-2424-2A31-75B6-CBDF10F493DD}"/>
          </ac:spMkLst>
        </pc:spChg>
        <pc:spChg chg="add del">
          <ac:chgData name="Famitha Banu" userId="dc6ce1b5a8e32c46" providerId="LiveId" clId="{526E9ECA-BBF7-4902-AADC-A95FBF5E0E9E}" dt="2022-05-12T19:14:23.410" v="470"/>
          <ac:spMkLst>
            <pc:docMk/>
            <pc:sldMk cId="3791131665" sldId="261"/>
            <ac:spMk id="96" creationId="{CDBDE90C-E041-E22C-7FB5-9BDB10D41155}"/>
          </ac:spMkLst>
        </pc:spChg>
        <pc:spChg chg="add del">
          <ac:chgData name="Famitha Banu" userId="dc6ce1b5a8e32c46" providerId="LiveId" clId="{526E9ECA-BBF7-4902-AADC-A95FBF5E0E9E}" dt="2022-05-12T19:14:34.724" v="475"/>
          <ac:spMkLst>
            <pc:docMk/>
            <pc:sldMk cId="3791131665" sldId="261"/>
            <ac:spMk id="97" creationId="{3ECEF63D-721B-414B-5C05-231DEF4CEE85}"/>
          </ac:spMkLst>
        </pc:spChg>
        <pc:spChg chg="add del">
          <ac:chgData name="Famitha Banu" userId="dc6ce1b5a8e32c46" providerId="LiveId" clId="{526E9ECA-BBF7-4902-AADC-A95FBF5E0E9E}" dt="2022-05-12T19:14:34.724" v="475"/>
          <ac:spMkLst>
            <pc:docMk/>
            <pc:sldMk cId="3791131665" sldId="261"/>
            <ac:spMk id="98" creationId="{1F1F4018-2F97-AB4A-DEF9-6866B77B1D02}"/>
          </ac:spMkLst>
        </pc:spChg>
        <pc:spChg chg="add del mod">
          <ac:chgData name="Famitha Banu" userId="dc6ce1b5a8e32c46" providerId="LiveId" clId="{526E9ECA-BBF7-4902-AADC-A95FBF5E0E9E}" dt="2022-05-12T19:14:34.724" v="475"/>
          <ac:spMkLst>
            <pc:docMk/>
            <pc:sldMk cId="3791131665" sldId="261"/>
            <ac:spMk id="99" creationId="{8498B30C-BE53-942C-B5EE-B994DADA5296}"/>
          </ac:spMkLst>
        </pc:spChg>
        <pc:spChg chg="add del">
          <ac:chgData name="Famitha Banu" userId="dc6ce1b5a8e32c46" providerId="LiveId" clId="{526E9ECA-BBF7-4902-AADC-A95FBF5E0E9E}" dt="2022-05-12T19:14:41.411" v="477"/>
          <ac:spMkLst>
            <pc:docMk/>
            <pc:sldMk cId="3791131665" sldId="261"/>
            <ac:spMk id="100" creationId="{F50230F8-5275-71B7-E0A0-24D9F21CBF2F}"/>
          </ac:spMkLst>
        </pc:spChg>
        <pc:spChg chg="add del">
          <ac:chgData name="Famitha Banu" userId="dc6ce1b5a8e32c46" providerId="LiveId" clId="{526E9ECA-BBF7-4902-AADC-A95FBF5E0E9E}" dt="2022-05-12T19:14:41.411" v="477"/>
          <ac:spMkLst>
            <pc:docMk/>
            <pc:sldMk cId="3791131665" sldId="261"/>
            <ac:spMk id="101" creationId="{D769068D-C171-99B3-AD09-D02EE7040E1A}"/>
          </ac:spMkLst>
        </pc:spChg>
        <pc:spChg chg="add del">
          <ac:chgData name="Famitha Banu" userId="dc6ce1b5a8e32c46" providerId="LiveId" clId="{526E9ECA-BBF7-4902-AADC-A95FBF5E0E9E}" dt="2022-05-12T19:14:41.411" v="477"/>
          <ac:spMkLst>
            <pc:docMk/>
            <pc:sldMk cId="3791131665" sldId="261"/>
            <ac:spMk id="102" creationId="{6CDBA2A1-406B-7082-1FD1-3CCB331FFD34}"/>
          </ac:spMkLst>
        </pc:spChg>
        <pc:spChg chg="add del">
          <ac:chgData name="Famitha Banu" userId="dc6ce1b5a8e32c46" providerId="LiveId" clId="{526E9ECA-BBF7-4902-AADC-A95FBF5E0E9E}" dt="2022-05-12T19:16:23.003" v="500" actId="22"/>
          <ac:spMkLst>
            <pc:docMk/>
            <pc:sldMk cId="3791131665" sldId="261"/>
            <ac:spMk id="104" creationId="{B234DD88-34F8-2375-614C-122B57EC4A98}"/>
          </ac:spMkLst>
        </pc:spChg>
        <pc:spChg chg="add del mod">
          <ac:chgData name="Famitha Banu" userId="dc6ce1b5a8e32c46" providerId="LiveId" clId="{526E9ECA-BBF7-4902-AADC-A95FBF5E0E9E}" dt="2022-05-12T19:17:45.875" v="519"/>
          <ac:spMkLst>
            <pc:docMk/>
            <pc:sldMk cId="3791131665" sldId="261"/>
            <ac:spMk id="105" creationId="{615FC03A-0687-8CE0-BE14-6C6C68BD8144}"/>
          </ac:spMkLst>
        </pc:spChg>
        <pc:spChg chg="mod">
          <ac:chgData name="Famitha Banu" userId="dc6ce1b5a8e32c46" providerId="LiveId" clId="{526E9ECA-BBF7-4902-AADC-A95FBF5E0E9E}" dt="2022-05-12T19:17:44.484" v="518"/>
          <ac:spMkLst>
            <pc:docMk/>
            <pc:sldMk cId="3791131665" sldId="261"/>
            <ac:spMk id="107" creationId="{9462FBFF-731B-B4D6-93E0-E6D649656E4D}"/>
          </ac:spMkLst>
        </pc:spChg>
        <pc:spChg chg="mod">
          <ac:chgData name="Famitha Banu" userId="dc6ce1b5a8e32c46" providerId="LiveId" clId="{526E9ECA-BBF7-4902-AADC-A95FBF5E0E9E}" dt="2022-05-12T19:17:44.484" v="518"/>
          <ac:spMkLst>
            <pc:docMk/>
            <pc:sldMk cId="3791131665" sldId="261"/>
            <ac:spMk id="108" creationId="{D200CB93-97DE-CDF3-A2C7-65DBDCEF6A23}"/>
          </ac:spMkLst>
        </pc:spChg>
        <pc:spChg chg="mod">
          <ac:chgData name="Famitha Banu" userId="dc6ce1b5a8e32c46" providerId="LiveId" clId="{526E9ECA-BBF7-4902-AADC-A95FBF5E0E9E}" dt="2022-05-12T19:17:44.484" v="518"/>
          <ac:spMkLst>
            <pc:docMk/>
            <pc:sldMk cId="3791131665" sldId="261"/>
            <ac:spMk id="109" creationId="{00265E68-5E0E-780D-37CE-999F69D8CDD9}"/>
          </ac:spMkLst>
        </pc:spChg>
        <pc:spChg chg="mod">
          <ac:chgData name="Famitha Banu" userId="dc6ce1b5a8e32c46" providerId="LiveId" clId="{526E9ECA-BBF7-4902-AADC-A95FBF5E0E9E}" dt="2022-05-12T19:17:44.484" v="518"/>
          <ac:spMkLst>
            <pc:docMk/>
            <pc:sldMk cId="3791131665" sldId="261"/>
            <ac:spMk id="110" creationId="{B351AA77-139F-C46D-49AD-40E8CBF9E17F}"/>
          </ac:spMkLst>
        </pc:spChg>
        <pc:spChg chg="mod">
          <ac:chgData name="Famitha Banu" userId="dc6ce1b5a8e32c46" providerId="LiveId" clId="{526E9ECA-BBF7-4902-AADC-A95FBF5E0E9E}" dt="2022-05-12T19:17:44.484" v="518"/>
          <ac:spMkLst>
            <pc:docMk/>
            <pc:sldMk cId="3791131665" sldId="261"/>
            <ac:spMk id="111" creationId="{BB3B7E58-D663-3C03-409F-48E94AAF268D}"/>
          </ac:spMkLst>
        </pc:spChg>
        <pc:spChg chg="mod">
          <ac:chgData name="Famitha Banu" userId="dc6ce1b5a8e32c46" providerId="LiveId" clId="{526E9ECA-BBF7-4902-AADC-A95FBF5E0E9E}" dt="2022-05-12T19:17:44.484" v="518"/>
          <ac:spMkLst>
            <pc:docMk/>
            <pc:sldMk cId="3791131665" sldId="261"/>
            <ac:spMk id="112" creationId="{60A4C98C-F709-2FEE-87AC-C3F7771FAD0E}"/>
          </ac:spMkLst>
        </pc:spChg>
        <pc:spChg chg="mod">
          <ac:chgData name="Famitha Banu" userId="dc6ce1b5a8e32c46" providerId="LiveId" clId="{526E9ECA-BBF7-4902-AADC-A95FBF5E0E9E}" dt="2022-05-12T19:17:44.484" v="518"/>
          <ac:spMkLst>
            <pc:docMk/>
            <pc:sldMk cId="3791131665" sldId="261"/>
            <ac:spMk id="113" creationId="{5E03A5FF-E7C6-3F71-F1FA-29F7F811CF89}"/>
          </ac:spMkLst>
        </pc:spChg>
        <pc:spChg chg="mod">
          <ac:chgData name="Famitha Banu" userId="dc6ce1b5a8e32c46" providerId="LiveId" clId="{526E9ECA-BBF7-4902-AADC-A95FBF5E0E9E}" dt="2022-05-12T19:17:44.484" v="518"/>
          <ac:spMkLst>
            <pc:docMk/>
            <pc:sldMk cId="3791131665" sldId="261"/>
            <ac:spMk id="114" creationId="{26D42AE1-BB39-1E65-878E-22711DA24A8B}"/>
          </ac:spMkLst>
        </pc:spChg>
        <pc:spChg chg="mod">
          <ac:chgData name="Famitha Banu" userId="dc6ce1b5a8e32c46" providerId="LiveId" clId="{526E9ECA-BBF7-4902-AADC-A95FBF5E0E9E}" dt="2022-05-12T19:17:44.484" v="518"/>
          <ac:spMkLst>
            <pc:docMk/>
            <pc:sldMk cId="3791131665" sldId="261"/>
            <ac:spMk id="115" creationId="{4DDD5D0A-051A-AD3E-2A61-2BF0AD571E77}"/>
          </ac:spMkLst>
        </pc:spChg>
        <pc:spChg chg="mod">
          <ac:chgData name="Famitha Banu" userId="dc6ce1b5a8e32c46" providerId="LiveId" clId="{526E9ECA-BBF7-4902-AADC-A95FBF5E0E9E}" dt="2022-05-12T19:17:44.484" v="518"/>
          <ac:spMkLst>
            <pc:docMk/>
            <pc:sldMk cId="3791131665" sldId="261"/>
            <ac:spMk id="116" creationId="{E7AF1E13-1E85-04AF-DA61-943533A2190D}"/>
          </ac:spMkLst>
        </pc:spChg>
        <pc:spChg chg="mod">
          <ac:chgData name="Famitha Banu" userId="dc6ce1b5a8e32c46" providerId="LiveId" clId="{526E9ECA-BBF7-4902-AADC-A95FBF5E0E9E}" dt="2022-05-12T19:17:44.484" v="518"/>
          <ac:spMkLst>
            <pc:docMk/>
            <pc:sldMk cId="3791131665" sldId="261"/>
            <ac:spMk id="117" creationId="{620026BB-7514-D83F-9E6D-63AA8D872772}"/>
          </ac:spMkLst>
        </pc:spChg>
        <pc:spChg chg="mod">
          <ac:chgData name="Famitha Banu" userId="dc6ce1b5a8e32c46" providerId="LiveId" clId="{526E9ECA-BBF7-4902-AADC-A95FBF5E0E9E}" dt="2022-05-12T19:17:44.484" v="518"/>
          <ac:spMkLst>
            <pc:docMk/>
            <pc:sldMk cId="3791131665" sldId="261"/>
            <ac:spMk id="118" creationId="{511FD419-E2FE-67A5-26B5-455551D2DA72}"/>
          </ac:spMkLst>
        </pc:spChg>
        <pc:spChg chg="mod">
          <ac:chgData name="Famitha Banu" userId="dc6ce1b5a8e32c46" providerId="LiveId" clId="{526E9ECA-BBF7-4902-AADC-A95FBF5E0E9E}" dt="2022-05-12T19:17:44.484" v="518"/>
          <ac:spMkLst>
            <pc:docMk/>
            <pc:sldMk cId="3791131665" sldId="261"/>
            <ac:spMk id="119" creationId="{DB634586-6BF6-B1BB-7DF2-29A5D77EA04F}"/>
          </ac:spMkLst>
        </pc:spChg>
        <pc:spChg chg="mod">
          <ac:chgData name="Famitha Banu" userId="dc6ce1b5a8e32c46" providerId="LiveId" clId="{526E9ECA-BBF7-4902-AADC-A95FBF5E0E9E}" dt="2022-05-12T19:17:44.484" v="518"/>
          <ac:spMkLst>
            <pc:docMk/>
            <pc:sldMk cId="3791131665" sldId="261"/>
            <ac:spMk id="120" creationId="{930D852E-E497-A4F7-7A9F-5689892763EF}"/>
          </ac:spMkLst>
        </pc:spChg>
        <pc:spChg chg="mod">
          <ac:chgData name="Famitha Banu" userId="dc6ce1b5a8e32c46" providerId="LiveId" clId="{526E9ECA-BBF7-4902-AADC-A95FBF5E0E9E}" dt="2022-05-12T19:17:44.484" v="518"/>
          <ac:spMkLst>
            <pc:docMk/>
            <pc:sldMk cId="3791131665" sldId="261"/>
            <ac:spMk id="121" creationId="{5419BA5A-0589-F66D-7B0D-6BEC1B013D69}"/>
          </ac:spMkLst>
        </pc:spChg>
        <pc:spChg chg="add del">
          <ac:chgData name="Famitha Banu" userId="dc6ce1b5a8e32c46" providerId="LiveId" clId="{526E9ECA-BBF7-4902-AADC-A95FBF5E0E9E}" dt="2022-05-12T19:17:45.875" v="519"/>
          <ac:spMkLst>
            <pc:docMk/>
            <pc:sldMk cId="3791131665" sldId="261"/>
            <ac:spMk id="122" creationId="{6F6EF26F-320B-6A27-0331-F2AF8CADE919}"/>
          </ac:spMkLst>
        </pc:spChg>
        <pc:spChg chg="add del">
          <ac:chgData name="Famitha Banu" userId="dc6ce1b5a8e32c46" providerId="LiveId" clId="{526E9ECA-BBF7-4902-AADC-A95FBF5E0E9E}" dt="2022-05-12T19:19:37.535" v="535" actId="22"/>
          <ac:spMkLst>
            <pc:docMk/>
            <pc:sldMk cId="3791131665" sldId="261"/>
            <ac:spMk id="124" creationId="{16B266B5-0F36-8BE3-D0C7-FD68546AE29A}"/>
          </ac:spMkLst>
        </pc:spChg>
        <pc:spChg chg="add del">
          <ac:chgData name="Famitha Banu" userId="dc6ce1b5a8e32c46" providerId="LiveId" clId="{526E9ECA-BBF7-4902-AADC-A95FBF5E0E9E}" dt="2022-05-12T19:19:44.143" v="537" actId="22"/>
          <ac:spMkLst>
            <pc:docMk/>
            <pc:sldMk cId="3791131665" sldId="261"/>
            <ac:spMk id="126" creationId="{BF829A05-620F-DB04-195D-E08FD2B13011}"/>
          </ac:spMkLst>
        </pc:spChg>
        <pc:spChg chg="add mod">
          <ac:chgData name="Famitha Banu" userId="dc6ce1b5a8e32c46" providerId="LiveId" clId="{526E9ECA-BBF7-4902-AADC-A95FBF5E0E9E}" dt="2022-05-12T19:30:08.756" v="683" actId="20577"/>
          <ac:spMkLst>
            <pc:docMk/>
            <pc:sldMk cId="3791131665" sldId="261"/>
            <ac:spMk id="128" creationId="{11FFC23C-61D0-72CC-E3FF-628FBEDD0E8A}"/>
          </ac:spMkLst>
        </pc:spChg>
        <pc:grpChg chg="mod">
          <ac:chgData name="Famitha Banu" userId="dc6ce1b5a8e32c46" providerId="LiveId" clId="{526E9ECA-BBF7-4902-AADC-A95FBF5E0E9E}" dt="2022-05-12T19:17:44.484" v="518"/>
          <ac:grpSpMkLst>
            <pc:docMk/>
            <pc:sldMk cId="3791131665" sldId="261"/>
            <ac:grpSpMk id="1" creationId="{00000000-0000-0000-0000-000000000000}"/>
          </ac:grpSpMkLst>
        </pc:grpChg>
        <pc:grpChg chg="add del mod">
          <ac:chgData name="Famitha Banu" userId="dc6ce1b5a8e32c46" providerId="LiveId" clId="{526E9ECA-BBF7-4902-AADC-A95FBF5E0E9E}" dt="2022-05-12T18:59:29.788" v="217"/>
          <ac:grpSpMkLst>
            <pc:docMk/>
            <pc:sldMk cId="3791131665" sldId="261"/>
            <ac:grpSpMk id="4" creationId="{833E511A-8127-434B-FC52-956EDCACD116}"/>
          </ac:grpSpMkLst>
        </pc:grpChg>
        <pc:grpChg chg="add del mod">
          <ac:chgData name="Famitha Banu" userId="dc6ce1b5a8e32c46" providerId="LiveId" clId="{526E9ECA-BBF7-4902-AADC-A95FBF5E0E9E}" dt="2022-05-12T18:59:51.193" v="219"/>
          <ac:grpSpMkLst>
            <pc:docMk/>
            <pc:sldMk cId="3791131665" sldId="261"/>
            <ac:grpSpMk id="24" creationId="{9E076DE8-76F1-6822-0CA4-418D1A03B498}"/>
          </ac:grpSpMkLst>
        </pc:grpChg>
        <pc:grpChg chg="add del mod">
          <ac:chgData name="Famitha Banu" userId="dc6ce1b5a8e32c46" providerId="LiveId" clId="{526E9ECA-BBF7-4902-AADC-A95FBF5E0E9E}" dt="2022-05-12T19:00:24.960" v="223"/>
          <ac:grpSpMkLst>
            <pc:docMk/>
            <pc:sldMk cId="3791131665" sldId="261"/>
            <ac:grpSpMk id="40" creationId="{4E6ECF29-F7AE-4CC5-6AB4-6B1D1B79CAB6}"/>
          </ac:grpSpMkLst>
        </pc:grpChg>
        <pc:grpChg chg="add mod">
          <ac:chgData name="Famitha Banu" userId="dc6ce1b5a8e32c46" providerId="LiveId" clId="{526E9ECA-BBF7-4902-AADC-A95FBF5E0E9E}" dt="2022-05-12T19:26:11.777" v="629" actId="1076"/>
          <ac:grpSpMkLst>
            <pc:docMk/>
            <pc:sldMk cId="3791131665" sldId="261"/>
            <ac:grpSpMk id="56" creationId="{6F48DEF8-4F2D-D163-E2D6-D5DCDC4C0B50}"/>
          </ac:grpSpMkLst>
        </pc:grpChg>
        <pc:grpChg chg="add del mod">
          <ac:chgData name="Famitha Banu" userId="dc6ce1b5a8e32c46" providerId="LiveId" clId="{526E9ECA-BBF7-4902-AADC-A95FBF5E0E9E}" dt="2022-05-12T19:17:45.875" v="519"/>
          <ac:grpSpMkLst>
            <pc:docMk/>
            <pc:sldMk cId="3791131665" sldId="261"/>
            <ac:grpSpMk id="106" creationId="{83DB5696-3861-CA6C-041F-15109BC1EBDA}"/>
          </ac:grpSpMkLst>
        </pc:grpChg>
      </pc:sldChg>
      <pc:sldChg chg="addSp delSp modSp new mod">
        <pc:chgData name="Famitha Banu" userId="dc6ce1b5a8e32c46" providerId="LiveId" clId="{526E9ECA-BBF7-4902-AADC-A95FBF5E0E9E}" dt="2022-05-13T10:12:53.797" v="1068" actId="115"/>
        <pc:sldMkLst>
          <pc:docMk/>
          <pc:sldMk cId="3118488667" sldId="262"/>
        </pc:sldMkLst>
        <pc:spChg chg="add del">
          <ac:chgData name="Famitha Banu" userId="dc6ce1b5a8e32c46" providerId="LiveId" clId="{526E9ECA-BBF7-4902-AADC-A95FBF5E0E9E}" dt="2022-05-12T19:31:17.157" v="687"/>
          <ac:spMkLst>
            <pc:docMk/>
            <pc:sldMk cId="3118488667" sldId="262"/>
            <ac:spMk id="2" creationId="{A41DE813-253D-8FAB-7A54-D46AC7589B64}"/>
          </ac:spMkLst>
        </pc:spChg>
        <pc:spChg chg="add del">
          <ac:chgData name="Famitha Banu" userId="dc6ce1b5a8e32c46" providerId="LiveId" clId="{526E9ECA-BBF7-4902-AADC-A95FBF5E0E9E}" dt="2022-05-12T19:31:17.157" v="687"/>
          <ac:spMkLst>
            <pc:docMk/>
            <pc:sldMk cId="3118488667" sldId="262"/>
            <ac:spMk id="3" creationId="{CC6BFB69-7D0F-0F02-3CA8-BE230EF58FD9}"/>
          </ac:spMkLst>
        </pc:spChg>
        <pc:spChg chg="add del">
          <ac:chgData name="Famitha Banu" userId="dc6ce1b5a8e32c46" providerId="LiveId" clId="{526E9ECA-BBF7-4902-AADC-A95FBF5E0E9E}" dt="2022-05-12T19:31:17.157" v="687"/>
          <ac:spMkLst>
            <pc:docMk/>
            <pc:sldMk cId="3118488667" sldId="262"/>
            <ac:spMk id="4" creationId="{34247E4B-69A3-DF80-EADC-9A940C835E88}"/>
          </ac:spMkLst>
        </pc:spChg>
        <pc:spChg chg="add mod">
          <ac:chgData name="Famitha Banu" userId="dc6ce1b5a8e32c46" providerId="LiveId" clId="{526E9ECA-BBF7-4902-AADC-A95FBF5E0E9E}" dt="2022-05-13T10:12:53.797" v="1068" actId="115"/>
          <ac:spMkLst>
            <pc:docMk/>
            <pc:sldMk cId="3118488667" sldId="262"/>
            <ac:spMk id="6" creationId="{97432C45-7A68-F246-A65D-D4F616942E97}"/>
          </ac:spMkLst>
        </pc:spChg>
        <pc:spChg chg="add mod">
          <ac:chgData name="Famitha Banu" userId="dc6ce1b5a8e32c46" providerId="LiveId" clId="{526E9ECA-BBF7-4902-AADC-A95FBF5E0E9E}" dt="2022-05-13T05:12:38.005" v="938" actId="255"/>
          <ac:spMkLst>
            <pc:docMk/>
            <pc:sldMk cId="3118488667" sldId="262"/>
            <ac:spMk id="8" creationId="{E2ACF661-125E-BD10-34CB-F172CAF321BC}"/>
          </ac:spMkLst>
        </pc:spChg>
      </pc:sldChg>
      <pc:sldChg chg="addSp modSp new mod">
        <pc:chgData name="Famitha Banu" userId="dc6ce1b5a8e32c46" providerId="LiveId" clId="{526E9ECA-BBF7-4902-AADC-A95FBF5E0E9E}" dt="2022-05-13T10:12:59.411" v="1069" actId="115"/>
        <pc:sldMkLst>
          <pc:docMk/>
          <pc:sldMk cId="947418447" sldId="263"/>
        </pc:sldMkLst>
        <pc:spChg chg="add mod">
          <ac:chgData name="Famitha Banu" userId="dc6ce1b5a8e32c46" providerId="LiveId" clId="{526E9ECA-BBF7-4902-AADC-A95FBF5E0E9E}" dt="2022-05-13T10:12:59.411" v="1069" actId="115"/>
          <ac:spMkLst>
            <pc:docMk/>
            <pc:sldMk cId="947418447" sldId="263"/>
            <ac:spMk id="3" creationId="{5C62CBF7-E816-BE0F-F15F-1F73EC71BFDA}"/>
          </ac:spMkLst>
        </pc:spChg>
      </pc:sldChg>
      <pc:sldChg chg="addSp modSp new mod">
        <pc:chgData name="Famitha Banu" userId="dc6ce1b5a8e32c46" providerId="LiveId" clId="{526E9ECA-BBF7-4902-AADC-A95FBF5E0E9E}" dt="2022-05-13T10:13:05.752" v="1070" actId="115"/>
        <pc:sldMkLst>
          <pc:docMk/>
          <pc:sldMk cId="1165630142" sldId="264"/>
        </pc:sldMkLst>
        <pc:spChg chg="add mod">
          <ac:chgData name="Famitha Banu" userId="dc6ce1b5a8e32c46" providerId="LiveId" clId="{526E9ECA-BBF7-4902-AADC-A95FBF5E0E9E}" dt="2022-05-13T10:13:05.752" v="1070" actId="115"/>
          <ac:spMkLst>
            <pc:docMk/>
            <pc:sldMk cId="1165630142" sldId="264"/>
            <ac:spMk id="3" creationId="{826BF555-5745-FD96-701F-B58766B18E3F}"/>
          </ac:spMkLst>
        </pc:spChg>
      </pc:sldChg>
      <pc:sldChg chg="addSp delSp modSp new mod">
        <pc:chgData name="Famitha Banu" userId="dc6ce1b5a8e32c46" providerId="LiveId" clId="{526E9ECA-BBF7-4902-AADC-A95FBF5E0E9E}" dt="2022-05-14T06:20:17.446" v="1318" actId="14100"/>
        <pc:sldMkLst>
          <pc:docMk/>
          <pc:sldMk cId="4205298620" sldId="265"/>
        </pc:sldMkLst>
        <pc:spChg chg="add del">
          <ac:chgData name="Famitha Banu" userId="dc6ce1b5a8e32c46" providerId="LiveId" clId="{526E9ECA-BBF7-4902-AADC-A95FBF5E0E9E}" dt="2022-05-14T06:02:35.370" v="1250"/>
          <ac:spMkLst>
            <pc:docMk/>
            <pc:sldMk cId="4205298620" sldId="265"/>
            <ac:spMk id="2" creationId="{5D68D698-064F-06F6-4F4F-DB455A7F4585}"/>
          </ac:spMkLst>
        </pc:spChg>
        <pc:spChg chg="add del mod">
          <ac:chgData name="Famitha Banu" userId="dc6ce1b5a8e32c46" providerId="LiveId" clId="{526E9ECA-BBF7-4902-AADC-A95FBF5E0E9E}" dt="2022-05-13T04:35:07.937" v="801" actId="21"/>
          <ac:spMkLst>
            <pc:docMk/>
            <pc:sldMk cId="4205298620" sldId="265"/>
            <ac:spMk id="2" creationId="{6827CF63-BEB9-4309-5C02-BD1B4B6533D9}"/>
          </ac:spMkLst>
        </pc:spChg>
        <pc:spChg chg="add del">
          <ac:chgData name="Famitha Banu" userId="dc6ce1b5a8e32c46" providerId="LiveId" clId="{526E9ECA-BBF7-4902-AADC-A95FBF5E0E9E}" dt="2022-05-14T06:02:47.917" v="1252"/>
          <ac:spMkLst>
            <pc:docMk/>
            <pc:sldMk cId="4205298620" sldId="265"/>
            <ac:spMk id="3" creationId="{CEB2E5DD-A9B9-0E95-0230-5D278F64069C}"/>
          </ac:spMkLst>
        </pc:spChg>
        <pc:spChg chg="mod">
          <ac:chgData name="Famitha Banu" userId="dc6ce1b5a8e32c46" providerId="LiveId" clId="{526E9ECA-BBF7-4902-AADC-A95FBF5E0E9E}" dt="2022-05-13T04:33:57.528" v="793"/>
          <ac:spMkLst>
            <pc:docMk/>
            <pc:sldMk cId="4205298620" sldId="265"/>
            <ac:spMk id="4" creationId="{42550194-DA64-BA12-BED3-27C2A0D94A2C}"/>
          </ac:spMkLst>
        </pc:spChg>
        <pc:spChg chg="mod">
          <ac:chgData name="Famitha Banu" userId="dc6ce1b5a8e32c46" providerId="LiveId" clId="{526E9ECA-BBF7-4902-AADC-A95FBF5E0E9E}" dt="2022-05-13T04:33:57.528" v="793"/>
          <ac:spMkLst>
            <pc:docMk/>
            <pc:sldMk cId="4205298620" sldId="265"/>
            <ac:spMk id="5" creationId="{5733C920-C5AD-DE0B-01CC-613B013DCB98}"/>
          </ac:spMkLst>
        </pc:spChg>
        <pc:spChg chg="add del mod">
          <ac:chgData name="Famitha Banu" userId="dc6ce1b5a8e32c46" providerId="LiveId" clId="{526E9ECA-BBF7-4902-AADC-A95FBF5E0E9E}" dt="2022-05-13T04:35:01.646" v="800"/>
          <ac:spMkLst>
            <pc:docMk/>
            <pc:sldMk cId="4205298620" sldId="265"/>
            <ac:spMk id="6" creationId="{06736191-96B5-B256-0FAC-AAEA8CDAAA73}"/>
          </ac:spMkLst>
        </pc:spChg>
        <pc:spChg chg="add mod">
          <ac:chgData name="Famitha Banu" userId="dc6ce1b5a8e32c46" providerId="LiveId" clId="{526E9ECA-BBF7-4902-AADC-A95FBF5E0E9E}" dt="2022-05-13T04:43:12.169" v="875" actId="14100"/>
          <ac:spMkLst>
            <pc:docMk/>
            <pc:sldMk cId="4205298620" sldId="265"/>
            <ac:spMk id="8" creationId="{7A9B7A93-D713-252A-E238-99CDBE7DF878}"/>
          </ac:spMkLst>
        </pc:spChg>
        <pc:spChg chg="add mod">
          <ac:chgData name="Famitha Banu" userId="dc6ce1b5a8e32c46" providerId="LiveId" clId="{526E9ECA-BBF7-4902-AADC-A95FBF5E0E9E}" dt="2022-05-13T04:42:45.862" v="871" actId="115"/>
          <ac:spMkLst>
            <pc:docMk/>
            <pc:sldMk cId="4205298620" sldId="265"/>
            <ac:spMk id="10" creationId="{74150B64-CD33-E91D-8FE4-FB4B766248EC}"/>
          </ac:spMkLst>
        </pc:spChg>
        <pc:grpChg chg="mod">
          <ac:chgData name="Famitha Banu" userId="dc6ce1b5a8e32c46" providerId="LiveId" clId="{526E9ECA-BBF7-4902-AADC-A95FBF5E0E9E}" dt="2022-05-13T04:33:57.528" v="793"/>
          <ac:grpSpMkLst>
            <pc:docMk/>
            <pc:sldMk cId="4205298620" sldId="265"/>
            <ac:grpSpMk id="1" creationId="{00000000-0000-0000-0000-000000000000}"/>
          </ac:grpSpMkLst>
        </pc:grpChg>
        <pc:grpChg chg="add del mod">
          <ac:chgData name="Famitha Banu" userId="dc6ce1b5a8e32c46" providerId="LiveId" clId="{526E9ECA-BBF7-4902-AADC-A95FBF5E0E9E}" dt="2022-05-13T04:34:05.126" v="796" actId="21"/>
          <ac:grpSpMkLst>
            <pc:docMk/>
            <pc:sldMk cId="4205298620" sldId="265"/>
            <ac:grpSpMk id="3" creationId="{5A9E73A2-0A7E-4076-3200-9EE7BDD5B9A4}"/>
          </ac:grpSpMkLst>
        </pc:grpChg>
        <pc:picChg chg="add mod">
          <ac:chgData name="Famitha Banu" userId="dc6ce1b5a8e32c46" providerId="LiveId" clId="{526E9ECA-BBF7-4902-AADC-A95FBF5E0E9E}" dt="2022-05-14T06:20:17.446" v="1318" actId="14100"/>
          <ac:picMkLst>
            <pc:docMk/>
            <pc:sldMk cId="4205298620" sldId="265"/>
            <ac:picMk id="5" creationId="{02889CE4-5AE2-573B-371A-E578F4977D1D}"/>
          </ac:picMkLst>
        </pc:picChg>
        <pc:picChg chg="add del mod">
          <ac:chgData name="Famitha Banu" userId="dc6ce1b5a8e32c46" providerId="LiveId" clId="{526E9ECA-BBF7-4902-AADC-A95FBF5E0E9E}" dt="2022-05-14T06:03:50.310" v="1261" actId="931"/>
          <ac:picMkLst>
            <pc:docMk/>
            <pc:sldMk cId="4205298620" sldId="265"/>
            <ac:picMk id="5" creationId="{65705030-8345-5329-8F10-E3F5174727DD}"/>
          </ac:picMkLst>
        </pc:picChg>
        <pc:picChg chg="add mod">
          <ac:chgData name="Famitha Banu" userId="dc6ce1b5a8e32c46" providerId="LiveId" clId="{526E9ECA-BBF7-4902-AADC-A95FBF5E0E9E}" dt="2022-05-14T06:19:53.046" v="1310" actId="14100"/>
          <ac:picMkLst>
            <pc:docMk/>
            <pc:sldMk cId="4205298620" sldId="265"/>
            <ac:picMk id="7" creationId="{24F89044-3440-FA2B-3F5C-91C4B2005B4B}"/>
          </ac:picMkLst>
        </pc:picChg>
      </pc:sldChg>
      <pc:sldChg chg="new del">
        <pc:chgData name="Famitha Banu" userId="dc6ce1b5a8e32c46" providerId="LiveId" clId="{526E9ECA-BBF7-4902-AADC-A95FBF5E0E9E}" dt="2022-05-13T04:33:22.519" v="791" actId="2696"/>
        <pc:sldMkLst>
          <pc:docMk/>
          <pc:sldMk cId="4212052675" sldId="265"/>
        </pc:sldMkLst>
      </pc:sldChg>
      <pc:sldChg chg="addSp modSp new del">
        <pc:chgData name="Famitha Banu" userId="dc6ce1b5a8e32c46" providerId="LiveId" clId="{526E9ECA-BBF7-4902-AADC-A95FBF5E0E9E}" dt="2022-05-13T04:55:01.008" v="886" actId="2696"/>
        <pc:sldMkLst>
          <pc:docMk/>
          <pc:sldMk cId="2782299744" sldId="266"/>
        </pc:sldMkLst>
        <pc:picChg chg="add mod">
          <ac:chgData name="Famitha Banu" userId="dc6ce1b5a8e32c46" providerId="LiveId" clId="{526E9ECA-BBF7-4902-AADC-A95FBF5E0E9E}" dt="2022-05-13T04:52:17.480" v="880" actId="14100"/>
          <ac:picMkLst>
            <pc:docMk/>
            <pc:sldMk cId="2782299744" sldId="266"/>
            <ac:picMk id="3074" creationId="{4C86CAEE-AFF3-7CD1-7856-76B4CBB8C93E}"/>
          </ac:picMkLst>
        </pc:picChg>
      </pc:sldChg>
      <pc:sldChg chg="addSp modSp new mod">
        <pc:chgData name="Famitha Banu" userId="dc6ce1b5a8e32c46" providerId="LiveId" clId="{526E9ECA-BBF7-4902-AADC-A95FBF5E0E9E}" dt="2022-05-13T04:54:52.480" v="885" actId="14100"/>
        <pc:sldMkLst>
          <pc:docMk/>
          <pc:sldMk cId="1542768651" sldId="267"/>
        </pc:sldMkLst>
        <pc:picChg chg="add mod">
          <ac:chgData name="Famitha Banu" userId="dc6ce1b5a8e32c46" providerId="LiveId" clId="{526E9ECA-BBF7-4902-AADC-A95FBF5E0E9E}" dt="2022-05-13T04:54:52.480" v="885" actId="14100"/>
          <ac:picMkLst>
            <pc:docMk/>
            <pc:sldMk cId="1542768651" sldId="267"/>
            <ac:picMk id="3" creationId="{D28E098B-A5E5-1C63-49E4-FB387B020686}"/>
          </ac:picMkLst>
        </pc:picChg>
      </pc:sldChg>
      <pc:sldChg chg="addSp modSp new mod">
        <pc:chgData name="Famitha Banu" userId="dc6ce1b5a8e32c46" providerId="LiveId" clId="{526E9ECA-BBF7-4902-AADC-A95FBF5E0E9E}" dt="2022-05-13T10:12:44.700" v="1067" actId="115"/>
        <pc:sldMkLst>
          <pc:docMk/>
          <pc:sldMk cId="1706222278" sldId="268"/>
        </pc:sldMkLst>
        <pc:spChg chg="add mod">
          <ac:chgData name="Famitha Banu" userId="dc6ce1b5a8e32c46" providerId="LiveId" clId="{526E9ECA-BBF7-4902-AADC-A95FBF5E0E9E}" dt="2022-05-13T05:11:57.155" v="935" actId="20577"/>
          <ac:spMkLst>
            <pc:docMk/>
            <pc:sldMk cId="1706222278" sldId="268"/>
            <ac:spMk id="3" creationId="{FFBCFAA1-10BF-422D-9884-26EE1C3CE84B}"/>
          </ac:spMkLst>
        </pc:spChg>
        <pc:spChg chg="add mod">
          <ac:chgData name="Famitha Banu" userId="dc6ce1b5a8e32c46" providerId="LiveId" clId="{526E9ECA-BBF7-4902-AADC-A95FBF5E0E9E}" dt="2022-05-13T10:12:44.700" v="1067" actId="115"/>
          <ac:spMkLst>
            <pc:docMk/>
            <pc:sldMk cId="1706222278" sldId="268"/>
            <ac:spMk id="5" creationId="{21BD3AAE-9792-DCD4-E439-8E6AA1A5426F}"/>
          </ac:spMkLst>
        </pc:spChg>
      </pc:sldChg>
      <pc:sldChg chg="addSp delSp modSp new mod">
        <pc:chgData name="Famitha Banu" userId="dc6ce1b5a8e32c46" providerId="LiveId" clId="{526E9ECA-BBF7-4902-AADC-A95FBF5E0E9E}" dt="2022-05-14T06:18:48.245" v="1309" actId="20577"/>
        <pc:sldMkLst>
          <pc:docMk/>
          <pc:sldMk cId="3284495704" sldId="269"/>
        </pc:sldMkLst>
        <pc:spChg chg="add del">
          <ac:chgData name="Famitha Banu" userId="dc6ce1b5a8e32c46" providerId="LiveId" clId="{526E9ECA-BBF7-4902-AADC-A95FBF5E0E9E}" dt="2022-05-14T06:18:01.862" v="1300"/>
          <ac:spMkLst>
            <pc:docMk/>
            <pc:sldMk cId="3284495704" sldId="269"/>
            <ac:spMk id="2" creationId="{99636951-A666-3E98-47D6-DD989BC0A474}"/>
          </ac:spMkLst>
        </pc:spChg>
        <pc:spChg chg="add del">
          <ac:chgData name="Famitha Banu" userId="dc6ce1b5a8e32c46" providerId="LiveId" clId="{526E9ECA-BBF7-4902-AADC-A95FBF5E0E9E}" dt="2022-05-13T10:18:02.877" v="1082" actId="22"/>
          <ac:spMkLst>
            <pc:docMk/>
            <pc:sldMk cId="3284495704" sldId="269"/>
            <ac:spMk id="3" creationId="{E5A26EDC-7761-3C7E-F927-27BE3DCDCE4D}"/>
          </ac:spMkLst>
        </pc:spChg>
        <pc:spChg chg="add mod">
          <ac:chgData name="Famitha Banu" userId="dc6ce1b5a8e32c46" providerId="LiveId" clId="{526E9ECA-BBF7-4902-AADC-A95FBF5E0E9E}" dt="2022-05-14T06:18:48.245" v="1309" actId="20577"/>
          <ac:spMkLst>
            <pc:docMk/>
            <pc:sldMk cId="3284495704" sldId="269"/>
            <ac:spMk id="5" creationId="{4741A61A-A1B9-E61F-3E7E-6EC610B5CE6E}"/>
          </ac:spMkLst>
        </pc:spChg>
        <pc:picChg chg="add mod">
          <ac:chgData name="Famitha Banu" userId="dc6ce1b5a8e32c46" providerId="LiveId" clId="{526E9ECA-BBF7-4902-AADC-A95FBF5E0E9E}" dt="2022-05-14T06:18:38.894" v="1308" actId="14100"/>
          <ac:picMkLst>
            <pc:docMk/>
            <pc:sldMk cId="3284495704" sldId="269"/>
            <ac:picMk id="4" creationId="{66C3F487-0EA7-06CB-D518-1AE9A97AB91D}"/>
          </ac:picMkLst>
        </pc:picChg>
      </pc:sldChg>
      <pc:sldChg chg="addSp modSp new mod">
        <pc:chgData name="Famitha Banu" userId="dc6ce1b5a8e32c46" providerId="LiveId" clId="{526E9ECA-BBF7-4902-AADC-A95FBF5E0E9E}" dt="2022-05-13T09:45:01.324" v="1062" actId="14734"/>
        <pc:sldMkLst>
          <pc:docMk/>
          <pc:sldMk cId="2893814544" sldId="270"/>
        </pc:sldMkLst>
        <pc:spChg chg="add mod">
          <ac:chgData name="Famitha Banu" userId="dc6ce1b5a8e32c46" providerId="LiveId" clId="{526E9ECA-BBF7-4902-AADC-A95FBF5E0E9E}" dt="2022-05-13T09:33:14.380" v="1036" actId="255"/>
          <ac:spMkLst>
            <pc:docMk/>
            <pc:sldMk cId="2893814544" sldId="270"/>
            <ac:spMk id="3" creationId="{2409CE6C-5F11-57DD-D353-488A922A1DEE}"/>
          </ac:spMkLst>
        </pc:spChg>
        <pc:graphicFrameChg chg="add mod modGraphic">
          <ac:chgData name="Famitha Banu" userId="dc6ce1b5a8e32c46" providerId="LiveId" clId="{526E9ECA-BBF7-4902-AADC-A95FBF5E0E9E}" dt="2022-05-13T09:45:01.324" v="1062" actId="14734"/>
          <ac:graphicFrameMkLst>
            <pc:docMk/>
            <pc:sldMk cId="2893814544" sldId="270"/>
            <ac:graphicFrameMk id="4" creationId="{4878D073-0A5B-35D6-429E-97B25F031676}"/>
          </ac:graphicFrameMkLst>
        </pc:graphicFrameChg>
      </pc:sldChg>
      <pc:sldChg chg="addSp delSp modSp new mod">
        <pc:chgData name="Famitha Banu" userId="dc6ce1b5a8e32c46" providerId="LiveId" clId="{526E9ECA-BBF7-4902-AADC-A95FBF5E0E9E}" dt="2022-05-13T10:16:41.239" v="1080" actId="14100"/>
        <pc:sldMkLst>
          <pc:docMk/>
          <pc:sldMk cId="3700641754" sldId="271"/>
        </pc:sldMkLst>
        <pc:picChg chg="add del mod">
          <ac:chgData name="Famitha Banu" userId="dc6ce1b5a8e32c46" providerId="LiveId" clId="{526E9ECA-BBF7-4902-AADC-A95FBF5E0E9E}" dt="2022-05-13T10:14:53.955" v="1075" actId="21"/>
          <ac:picMkLst>
            <pc:docMk/>
            <pc:sldMk cId="3700641754" sldId="271"/>
            <ac:picMk id="2" creationId="{F412D1F5-0139-828C-B2D9-56B692172813}"/>
          </ac:picMkLst>
        </pc:picChg>
        <pc:picChg chg="add mod">
          <ac:chgData name="Famitha Banu" userId="dc6ce1b5a8e32c46" providerId="LiveId" clId="{526E9ECA-BBF7-4902-AADC-A95FBF5E0E9E}" dt="2022-05-13T10:16:41.239" v="1080" actId="14100"/>
          <ac:picMkLst>
            <pc:docMk/>
            <pc:sldMk cId="3700641754" sldId="271"/>
            <ac:picMk id="4" creationId="{A25C536D-DEC8-0277-9107-5014C2E714C0}"/>
          </ac:picMkLst>
        </pc:picChg>
      </pc:sldChg>
      <pc:sldChg chg="addSp delSp modSp new mod">
        <pc:chgData name="Famitha Banu" userId="dc6ce1b5a8e32c46" providerId="LiveId" clId="{526E9ECA-BBF7-4902-AADC-A95FBF5E0E9E}" dt="2022-05-13T10:58:05.996" v="1248" actId="948"/>
        <pc:sldMkLst>
          <pc:docMk/>
          <pc:sldMk cId="359277015" sldId="272"/>
        </pc:sldMkLst>
        <pc:spChg chg="add del">
          <ac:chgData name="Famitha Banu" userId="dc6ce1b5a8e32c46" providerId="LiveId" clId="{526E9ECA-BBF7-4902-AADC-A95FBF5E0E9E}" dt="2022-05-13T10:48:01.975" v="1128" actId="22"/>
          <ac:spMkLst>
            <pc:docMk/>
            <pc:sldMk cId="359277015" sldId="272"/>
            <ac:spMk id="3" creationId="{DD23C0F3-B905-14F9-3DF4-83E8509FC5C7}"/>
          </ac:spMkLst>
        </pc:spChg>
        <pc:spChg chg="add mod">
          <ac:chgData name="Famitha Banu" userId="dc6ce1b5a8e32c46" providerId="LiveId" clId="{526E9ECA-BBF7-4902-AADC-A95FBF5E0E9E}" dt="2022-05-13T10:58:05.996" v="1248" actId="948"/>
          <ac:spMkLst>
            <pc:docMk/>
            <pc:sldMk cId="359277015" sldId="272"/>
            <ac:spMk id="5" creationId="{D3891078-1BC4-732C-1812-1CC90C4DA719}"/>
          </ac:spMkLst>
        </pc:spChg>
      </pc:sldChg>
      <pc:sldChg chg="addSp delSp modSp new del">
        <pc:chgData name="Famitha Banu" userId="dc6ce1b5a8e32c46" providerId="LiveId" clId="{526E9ECA-BBF7-4902-AADC-A95FBF5E0E9E}" dt="2022-05-14T06:05:54.693" v="1272" actId="2696"/>
        <pc:sldMkLst>
          <pc:docMk/>
          <pc:sldMk cId="2746094422" sldId="273"/>
        </pc:sldMkLst>
        <pc:spChg chg="add del mod">
          <ac:chgData name="Famitha Banu" userId="dc6ce1b5a8e32c46" providerId="LiveId" clId="{526E9ECA-BBF7-4902-AADC-A95FBF5E0E9E}" dt="2022-05-14T06:03:19.841" v="1259" actId="21"/>
          <ac:spMkLst>
            <pc:docMk/>
            <pc:sldMk cId="2746094422" sldId="273"/>
            <ac:spMk id="2" creationId="{9A7DEEC1-338F-E5E4-0874-43BE5C08114B}"/>
          </ac:spMkLst>
        </pc:spChg>
      </pc:sldChg>
      <pc:sldChg chg="addSp modSp new del mod">
        <pc:chgData name="Famitha Banu" userId="dc6ce1b5a8e32c46" providerId="LiveId" clId="{526E9ECA-BBF7-4902-AADC-A95FBF5E0E9E}" dt="2022-05-14T06:08:47.008" v="1297" actId="2696"/>
        <pc:sldMkLst>
          <pc:docMk/>
          <pc:sldMk cId="3115953860" sldId="273"/>
        </pc:sldMkLst>
        <pc:picChg chg="add mod">
          <ac:chgData name="Famitha Banu" userId="dc6ce1b5a8e32c46" providerId="LiveId" clId="{526E9ECA-BBF7-4902-AADC-A95FBF5E0E9E}" dt="2022-05-14T06:08:15.671" v="1294" actId="14100"/>
          <ac:picMkLst>
            <pc:docMk/>
            <pc:sldMk cId="3115953860" sldId="273"/>
            <ac:picMk id="3" creationId="{7C3B90BE-EC1F-5C1E-CB7A-9B1E5FC581BF}"/>
          </ac:picMkLst>
        </pc:picChg>
      </pc:sldChg>
      <pc:sldChg chg="addSp delSp modSp new del mod">
        <pc:chgData name="Famitha Banu" userId="dc6ce1b5a8e32c46" providerId="LiveId" clId="{526E9ECA-BBF7-4902-AADC-A95FBF5E0E9E}" dt="2022-05-14T06:07:55.549" v="1290" actId="680"/>
        <pc:sldMkLst>
          <pc:docMk/>
          <pc:sldMk cId="3397721215" sldId="273"/>
        </pc:sldMkLst>
        <pc:picChg chg="add del mod">
          <ac:chgData name="Famitha Banu" userId="dc6ce1b5a8e32c46" providerId="LiveId" clId="{526E9ECA-BBF7-4902-AADC-A95FBF5E0E9E}" dt="2022-05-14T06:07:54.986" v="1289"/>
          <ac:picMkLst>
            <pc:docMk/>
            <pc:sldMk cId="3397721215" sldId="273"/>
            <ac:picMk id="3" creationId="{8E36587B-A0D2-A71A-B815-05163B980590}"/>
          </ac:picMkLst>
        </pc:picChg>
      </pc:sldChg>
      <pc:sldChg chg="addSp delSp modSp new mod">
        <pc:chgData name="Famitha Banu" userId="dc6ce1b5a8e32c46" providerId="LiveId" clId="{526E9ECA-BBF7-4902-AADC-A95FBF5E0E9E}" dt="2022-05-14T06:37:56.395" v="1330" actId="21"/>
        <pc:sldMkLst>
          <pc:docMk/>
          <pc:sldMk cId="3711779969" sldId="273"/>
        </pc:sldMkLst>
        <pc:picChg chg="add del mod">
          <ac:chgData name="Famitha Banu" userId="dc6ce1b5a8e32c46" providerId="LiveId" clId="{526E9ECA-BBF7-4902-AADC-A95FBF5E0E9E}" dt="2022-05-14T06:37:56.395" v="1330" actId="21"/>
          <ac:picMkLst>
            <pc:docMk/>
            <pc:sldMk cId="3711779969" sldId="273"/>
            <ac:picMk id="3" creationId="{CAA19EBC-DB1C-A65A-C268-309260B32784}"/>
          </ac:picMkLst>
        </pc:picChg>
        <pc:picChg chg="add mod">
          <ac:chgData name="Famitha Banu" userId="dc6ce1b5a8e32c46" providerId="LiveId" clId="{526E9ECA-BBF7-4902-AADC-A95FBF5E0E9E}" dt="2022-05-14T06:37:48.099" v="1329" actId="931"/>
          <ac:picMkLst>
            <pc:docMk/>
            <pc:sldMk cId="3711779969" sldId="273"/>
            <ac:picMk id="5" creationId="{259FFB76-2159-0114-85BD-87EA844006B6}"/>
          </ac:picMkLst>
        </pc:picChg>
      </pc:sldChg>
      <pc:sldChg chg="addSp modSp new del">
        <pc:chgData name="Famitha Banu" userId="dc6ce1b5a8e32c46" providerId="LiveId" clId="{526E9ECA-BBF7-4902-AADC-A95FBF5E0E9E}" dt="2022-05-14T06:08:50.095" v="1298" actId="2696"/>
        <pc:sldMkLst>
          <pc:docMk/>
          <pc:sldMk cId="3161495167" sldId="274"/>
        </pc:sldMkLst>
        <pc:picChg chg="add mod">
          <ac:chgData name="Famitha Banu" userId="dc6ce1b5a8e32c46" providerId="LiveId" clId="{526E9ECA-BBF7-4902-AADC-A95FBF5E0E9E}" dt="2022-05-14T06:08:35.320" v="1296"/>
          <ac:picMkLst>
            <pc:docMk/>
            <pc:sldMk cId="3161495167" sldId="274"/>
            <ac:picMk id="3" creationId="{7F8E1EA3-B92C-32B9-D39A-8C25B1960BD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D48137-7C94-46A9-A509-A15C99958346}"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39FEAC-F725-44B9-B59F-9343D1B2B16A}" type="slidenum">
              <a:rPr lang="en-IN" smtClean="0"/>
              <a:t>‹#›</a:t>
            </a:fld>
            <a:endParaRPr lang="en-IN"/>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10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74D48137-7C94-46A9-A509-A15C99958346}" type="datetimeFigureOut">
              <a:rPr lang="en-IN" smtClean="0"/>
              <a:t>14-05-2022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388159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48137-7C94-46A9-A509-A15C99958346}"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416112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48137-7C94-46A9-A509-A15C99958346}"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39FEAC-F725-44B9-B59F-9343D1B2B16A}" type="slidenum">
              <a:rPr lang="en-IN" smtClean="0"/>
              <a:t>‹#›</a:t>
            </a:fld>
            <a:endParaRPr lang="en-IN"/>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03802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48137-7C94-46A9-A509-A15C99958346}"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833892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48137-7C94-46A9-A509-A15C99958346}"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39FEAC-F725-44B9-B59F-9343D1B2B16A}" type="slidenum">
              <a:rPr lang="en-IN" smtClean="0"/>
              <a:t>‹#›</a:t>
            </a:fld>
            <a:endParaRPr lang="en-IN"/>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0640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48137-7C94-46A9-A509-A15C99958346}"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2507928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D48137-7C94-46A9-A509-A15C99958346}"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1152217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D48137-7C94-46A9-A509-A15C99958346}"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163067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D48137-7C94-46A9-A509-A15C99958346}"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51860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48137-7C94-46A9-A509-A15C99958346}" type="datetimeFigureOut">
              <a:rPr lang="en-IN" smtClean="0"/>
              <a:t>14-05-2022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73878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D48137-7C94-46A9-A509-A15C99958346}"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1174776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D48137-7C94-46A9-A509-A15C99958346}" type="datetimeFigureOut">
              <a:rPr lang="en-IN" smtClean="0"/>
              <a:t>14-05-2022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151308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D48137-7C94-46A9-A509-A15C99958346}" type="datetimeFigureOut">
              <a:rPr lang="en-IN" smtClean="0"/>
              <a:t>14-05-2022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203693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48137-7C94-46A9-A509-A15C99958346}" type="datetimeFigureOut">
              <a:rPr lang="en-IN" smtClean="0"/>
              <a:t>14-05-2022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291691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48137-7C94-46A9-A509-A15C99958346}"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378724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48137-7C94-46A9-A509-A15C99958346}" type="datetimeFigureOut">
              <a:rPr lang="en-IN" smtClean="0"/>
              <a:t>14-05-2022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39FEAC-F725-44B9-B59F-9343D1B2B16A}" type="slidenum">
              <a:rPr lang="en-IN" smtClean="0"/>
              <a:t>‹#›</a:t>
            </a:fld>
            <a:endParaRPr lang="en-IN"/>
          </a:p>
        </p:txBody>
      </p:sp>
    </p:spTree>
    <p:extLst>
      <p:ext uri="{BB962C8B-B14F-4D97-AF65-F5344CB8AC3E}">
        <p14:creationId xmlns:p14="http://schemas.microsoft.com/office/powerpoint/2010/main" val="302526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4D48137-7C94-46A9-A509-A15C99958346}" type="datetimeFigureOut">
              <a:rPr lang="en-IN" smtClean="0"/>
              <a:t>14-05-2022</a:t>
            </a:fld>
            <a:endParaRPr lang="en-IN"/>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IN"/>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C39FEAC-F725-44B9-B59F-9343D1B2B16A}" type="slidenum">
              <a:rPr lang="en-IN" smtClean="0"/>
              <a:t>‹#›</a:t>
            </a:fld>
            <a:endParaRPr lang="en-IN"/>
          </a:p>
        </p:txBody>
      </p:sp>
    </p:spTree>
    <p:extLst>
      <p:ext uri="{BB962C8B-B14F-4D97-AF65-F5344CB8AC3E}">
        <p14:creationId xmlns:p14="http://schemas.microsoft.com/office/powerpoint/2010/main" val="262965456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diverseforce.com/"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9DD0A3-2D27-B705-5ED1-0FC300E8AE0D}"/>
              </a:ext>
            </a:extLst>
          </p:cNvPr>
          <p:cNvSpPr txBox="1"/>
          <p:nvPr/>
        </p:nvSpPr>
        <p:spPr>
          <a:xfrm>
            <a:off x="0" y="536075"/>
            <a:ext cx="12192000" cy="777392"/>
          </a:xfrm>
          <a:prstGeom prst="rect">
            <a:avLst/>
          </a:prstGeom>
          <a:solidFill>
            <a:srgbClr val="FFC000"/>
          </a:solidFill>
        </p:spPr>
        <p:txBody>
          <a:bodyPr wrap="square">
            <a:spAutoFit/>
          </a:bodyPr>
          <a:lstStyle/>
          <a:p>
            <a:pPr algn="ctr">
              <a:lnSpc>
                <a:spcPct val="107000"/>
              </a:lnSpc>
              <a:spcAft>
                <a:spcPts val="800"/>
              </a:spcAft>
            </a:pPr>
            <a:r>
              <a:rPr lang="en-IN" sz="4400" b="1" dirty="0">
                <a:solidFill>
                  <a:schemeClr val="bg1"/>
                </a:solidFill>
                <a:effectLst/>
                <a:latin typeface="Comic Sans MS" panose="030F0702030302020204" pitchFamily="66" charset="0"/>
                <a:ea typeface="Calibri" panose="020F0502020204030204" pitchFamily="34" charset="0"/>
                <a:cs typeface="Latha" panose="020B0604020202020204" pitchFamily="34" charset="0"/>
              </a:rPr>
              <a:t>Your Résumé as a First Impression</a:t>
            </a:r>
          </a:p>
        </p:txBody>
      </p:sp>
      <p:pic>
        <p:nvPicPr>
          <p:cNvPr id="9" name="Picture 8">
            <a:extLst>
              <a:ext uri="{FF2B5EF4-FFF2-40B4-BE49-F238E27FC236}">
                <a16:creationId xmlns:a16="http://schemas.microsoft.com/office/drawing/2014/main" id="{099E3D58-2E8C-B256-019A-B634E7BC8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460" y="1313467"/>
            <a:ext cx="7918882" cy="5544533"/>
          </a:xfrm>
          <a:prstGeom prst="rect">
            <a:avLst/>
          </a:prstGeom>
        </p:spPr>
      </p:pic>
    </p:spTree>
    <p:extLst>
      <p:ext uri="{BB962C8B-B14F-4D97-AF65-F5344CB8AC3E}">
        <p14:creationId xmlns:p14="http://schemas.microsoft.com/office/powerpoint/2010/main" val="756295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41A61A-A1B9-E61F-3E7E-6EC610B5CE6E}"/>
              </a:ext>
            </a:extLst>
          </p:cNvPr>
          <p:cNvSpPr txBox="1"/>
          <p:nvPr/>
        </p:nvSpPr>
        <p:spPr>
          <a:xfrm>
            <a:off x="0" y="0"/>
            <a:ext cx="12192000" cy="6822060"/>
          </a:xfrm>
          <a:prstGeom prst="rect">
            <a:avLst/>
          </a:prstGeom>
          <a:noFill/>
        </p:spPr>
        <p:txBody>
          <a:bodyPr wrap="square">
            <a:spAutoFit/>
          </a:bodyPr>
          <a:lstStyle/>
          <a:p>
            <a:pPr marL="304800" marR="264795" algn="ctr">
              <a:lnSpc>
                <a:spcPct val="150000"/>
              </a:lnSpc>
              <a:spcAft>
                <a:spcPts val="0"/>
              </a:spcAft>
            </a:pPr>
            <a:r>
              <a:rPr lang="en-US" b="1" u="sng" dirty="0">
                <a:solidFill>
                  <a:schemeClr val="bg1"/>
                </a:solidFill>
                <a:effectLst/>
                <a:latin typeface="Comic Sans MS" panose="030F0702030302020204" pitchFamily="66" charset="0"/>
                <a:ea typeface="Segoe UI Light" panose="020B0502040204020203" pitchFamily="34" charset="0"/>
              </a:rPr>
              <a:t>Resume Headings Highlight your Qualifications</a:t>
            </a:r>
            <a:endParaRPr lang="en-IN" b="1" dirty="0">
              <a:solidFill>
                <a:schemeClr val="bg1"/>
              </a:solidFill>
              <a:effectLst/>
              <a:latin typeface="Segoe UI Light" panose="020B0502040204020203" pitchFamily="34" charset="0"/>
              <a:ea typeface="Segoe UI Light" panose="020B0502040204020203" pitchFamily="34" charset="0"/>
            </a:endParaRPr>
          </a:p>
          <a:p>
            <a:pPr marL="304800" marR="264795" algn="just">
              <a:lnSpc>
                <a:spcPct val="150000"/>
              </a:lnSpc>
              <a:spcAft>
                <a:spcPts val="0"/>
              </a:spcAft>
            </a:pPr>
            <a:r>
              <a:rPr lang="en-US" sz="1600" b="1" dirty="0">
                <a:solidFill>
                  <a:schemeClr val="bg1"/>
                </a:solidFill>
                <a:effectLst/>
                <a:latin typeface="Calibri" panose="020F0502020204030204" pitchFamily="34" charset="0"/>
                <a:ea typeface="Segoe UI Light" panose="020B0502040204020203" pitchFamily="34" charset="0"/>
              </a:rPr>
              <a:t>Strategically order headings to place the most important information at the “top” of your résumé.</a:t>
            </a:r>
            <a:r>
              <a:rPr lang="en-US" sz="1600" b="1" spc="5" dirty="0">
                <a:solidFill>
                  <a:schemeClr val="bg1"/>
                </a:solidFill>
                <a:effectLst/>
                <a:latin typeface="Calibri" panose="020F0502020204030204" pitchFamily="34" charset="0"/>
                <a:ea typeface="Segoe UI Light" panose="020B0502040204020203" pitchFamily="34" charset="0"/>
              </a:rPr>
              <a:t> </a:t>
            </a:r>
            <a:r>
              <a:rPr lang="en-US" sz="1600" b="1" dirty="0">
                <a:solidFill>
                  <a:schemeClr val="bg1"/>
                </a:solidFill>
                <a:effectLst/>
                <a:latin typeface="Calibri" panose="020F0502020204030204" pitchFamily="34" charset="0"/>
                <a:ea typeface="Segoe UI Light" panose="020B0502040204020203" pitchFamily="34" charset="0"/>
              </a:rPr>
              <a:t>For</a:t>
            </a:r>
            <a:r>
              <a:rPr lang="en-US" sz="1600" b="1" spc="-320" dirty="0">
                <a:solidFill>
                  <a:schemeClr val="bg1"/>
                </a:solidFill>
                <a:effectLst/>
                <a:latin typeface="Calibri" panose="020F0502020204030204" pitchFamily="34" charset="0"/>
                <a:ea typeface="Segoe UI Light" panose="020B0502040204020203" pitchFamily="34" charset="0"/>
              </a:rPr>
              <a:t> </a:t>
            </a:r>
            <a:r>
              <a:rPr lang="en-US" sz="1600" b="1" dirty="0">
                <a:solidFill>
                  <a:schemeClr val="bg1"/>
                </a:solidFill>
                <a:effectLst/>
                <a:latin typeface="Calibri" panose="020F0502020204030204" pitchFamily="34" charset="0"/>
                <a:ea typeface="Segoe UI Light" panose="020B0502040204020203" pitchFamily="34" charset="0"/>
              </a:rPr>
              <a:t>technical skills, be sure to include your level of proficiency (Knowledge of, Familiar with, Experience in,</a:t>
            </a:r>
            <a:r>
              <a:rPr lang="en-US" sz="1600" b="1" spc="-315" dirty="0">
                <a:solidFill>
                  <a:schemeClr val="bg1"/>
                </a:solidFill>
                <a:effectLst/>
                <a:latin typeface="Calibri" panose="020F0502020204030204" pitchFamily="34" charset="0"/>
                <a:ea typeface="Segoe UI Light" panose="020B0502040204020203" pitchFamily="34" charset="0"/>
              </a:rPr>
              <a:t> </a:t>
            </a:r>
            <a:r>
              <a:rPr lang="en-US" sz="1600" b="1" dirty="0">
                <a:solidFill>
                  <a:schemeClr val="bg1"/>
                </a:solidFill>
                <a:effectLst/>
                <a:latin typeface="Calibri" panose="020F0502020204030204" pitchFamily="34" charset="0"/>
                <a:ea typeface="Segoe UI Light" panose="020B0502040204020203" pitchFamily="34" charset="0"/>
              </a:rPr>
              <a:t>etc.)</a:t>
            </a:r>
            <a:endParaRPr lang="en-IN" sz="1600" b="1" dirty="0">
              <a:solidFill>
                <a:schemeClr val="bg1"/>
              </a:solidFill>
              <a:effectLst/>
              <a:latin typeface="Segoe UI Light" panose="020B0502040204020203" pitchFamily="34" charset="0"/>
              <a:ea typeface="Segoe UI Light" panose="020B0502040204020203" pitchFamily="34" charset="0"/>
            </a:endParaRPr>
          </a:p>
          <a:p>
            <a:pPr>
              <a:lnSpc>
                <a:spcPct val="150000"/>
              </a:lnSpc>
              <a:spcAft>
                <a:spcPts val="800"/>
              </a:spcAft>
            </a:pPr>
            <a:r>
              <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Example of Heading Order</a:t>
            </a:r>
            <a:endParaRPr lang="en-IN" sz="1600" b="1"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a:lnSpc>
                <a:spcPct val="150000"/>
              </a:lnSpc>
              <a:spcAft>
                <a:spcPts val="800"/>
              </a:spcAft>
            </a:pPr>
            <a:r>
              <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Objective</a:t>
            </a:r>
            <a:endParaRPr lang="en-IN" sz="1600" b="1"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a:lnSpc>
                <a:spcPct val="150000"/>
              </a:lnSpc>
              <a:spcAft>
                <a:spcPts val="800"/>
              </a:spcAft>
            </a:pPr>
            <a:r>
              <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Skills </a:t>
            </a:r>
            <a:endParaRPr lang="en-IN" sz="1600" b="1"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a:lnSpc>
                <a:spcPct val="150000"/>
              </a:lnSpc>
              <a:spcAft>
                <a:spcPts val="800"/>
              </a:spcAft>
            </a:pPr>
            <a:r>
              <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Education </a:t>
            </a:r>
            <a:endParaRPr lang="en-IN" sz="1600" b="1"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marL="1714500" lvl="3" indent="-342900">
              <a:lnSpc>
                <a:spcPct val="150000"/>
              </a:lnSpc>
              <a:buSzPts val="1200"/>
              <a:buFont typeface="Symbol" panose="05050102010706020507" pitchFamily="18" charset="2"/>
              <a:buChar char=""/>
              <a:tabLst>
                <a:tab pos="819785" algn="l"/>
                <a:tab pos="820420" algn="l"/>
              </a:tabLst>
            </a:pPr>
            <a:r>
              <a:rPr lang="en-US" sz="1600" b="1" dirty="0">
                <a:solidFill>
                  <a:schemeClr val="bg1"/>
                </a:solidFill>
                <a:effectLst/>
                <a:latin typeface="Calibri" panose="020F0502020204030204" pitchFamily="34" charset="0"/>
                <a:ea typeface="Symbol" panose="05050102010706020507" pitchFamily="18" charset="2"/>
                <a:cs typeface="Symbol" panose="05050102010706020507" pitchFamily="18" charset="2"/>
              </a:rPr>
              <a:t>Related</a:t>
            </a:r>
            <a:r>
              <a:rPr lang="en-US" sz="1600" b="1" spc="-30" dirty="0">
                <a:solidFill>
                  <a:schemeClr val="bg1"/>
                </a:solidFill>
                <a:effectLst/>
                <a:latin typeface="Calibri" panose="020F0502020204030204" pitchFamily="34" charset="0"/>
                <a:ea typeface="Symbol" panose="05050102010706020507" pitchFamily="18" charset="2"/>
                <a:cs typeface="Symbol" panose="05050102010706020507" pitchFamily="18" charset="2"/>
              </a:rPr>
              <a:t> </a:t>
            </a:r>
            <a:r>
              <a:rPr lang="en-US" sz="1600" b="1" dirty="0">
                <a:solidFill>
                  <a:schemeClr val="bg1"/>
                </a:solidFill>
                <a:effectLst/>
                <a:latin typeface="Calibri" panose="020F0502020204030204" pitchFamily="34" charset="0"/>
                <a:ea typeface="Symbol" panose="05050102010706020507" pitchFamily="18" charset="2"/>
                <a:cs typeface="Symbol" panose="05050102010706020507" pitchFamily="18" charset="2"/>
              </a:rPr>
              <a:t>Coursework</a:t>
            </a:r>
            <a:endParaRPr lang="en-IN" sz="1600" b="1" dirty="0">
              <a:solidFill>
                <a:schemeClr val="bg1"/>
              </a:solidFill>
              <a:effectLst/>
              <a:latin typeface="Segoe UI Light" panose="020B0502040204020203" pitchFamily="34" charset="0"/>
              <a:ea typeface="Symbol" panose="05050102010706020507" pitchFamily="18" charset="2"/>
              <a:cs typeface="Symbol" panose="05050102010706020507" pitchFamily="18" charset="2"/>
            </a:endParaRPr>
          </a:p>
          <a:p>
            <a:pPr marL="1714500" lvl="3" indent="-342900">
              <a:lnSpc>
                <a:spcPct val="150000"/>
              </a:lnSpc>
              <a:buSzPts val="1200"/>
              <a:buFont typeface="Symbol" panose="05050102010706020507" pitchFamily="18" charset="2"/>
              <a:buChar char=""/>
              <a:tabLst>
                <a:tab pos="819785" algn="l"/>
                <a:tab pos="820420" algn="l"/>
              </a:tabLst>
            </a:pPr>
            <a:r>
              <a:rPr lang="en-US" sz="1600" b="1" dirty="0">
                <a:solidFill>
                  <a:schemeClr val="bg1"/>
                </a:solidFill>
                <a:effectLst/>
                <a:latin typeface="Calibri" panose="020F0502020204030204" pitchFamily="34" charset="0"/>
                <a:ea typeface="Symbol" panose="05050102010706020507" pitchFamily="18" charset="2"/>
                <a:cs typeface="Symbol" panose="05050102010706020507" pitchFamily="18" charset="2"/>
              </a:rPr>
              <a:t>Projects</a:t>
            </a:r>
            <a:endParaRPr lang="en-IN" sz="1600" b="1" dirty="0">
              <a:solidFill>
                <a:schemeClr val="bg1"/>
              </a:solidFill>
              <a:effectLst/>
              <a:latin typeface="Segoe UI Light" panose="020B0502040204020203" pitchFamily="34" charset="0"/>
              <a:ea typeface="Symbol" panose="05050102010706020507" pitchFamily="18" charset="2"/>
              <a:cs typeface="Symbol" panose="05050102010706020507" pitchFamily="18" charset="2"/>
            </a:endParaRPr>
          </a:p>
          <a:p>
            <a:pPr marL="1714500" lvl="3" indent="-342900">
              <a:lnSpc>
                <a:spcPct val="150000"/>
              </a:lnSpc>
              <a:buSzPts val="1200"/>
              <a:buFont typeface="Symbol" panose="05050102010706020507" pitchFamily="18" charset="2"/>
              <a:buChar char=""/>
              <a:tabLst>
                <a:tab pos="819785" algn="l"/>
                <a:tab pos="820420" algn="l"/>
              </a:tabLst>
            </a:pPr>
            <a:r>
              <a:rPr lang="en-US" sz="1600" b="1" dirty="0">
                <a:solidFill>
                  <a:schemeClr val="bg1"/>
                </a:solidFill>
                <a:effectLst/>
                <a:latin typeface="Calibri" panose="020F0502020204030204" pitchFamily="34" charset="0"/>
                <a:ea typeface="Symbol" panose="05050102010706020507" pitchFamily="18" charset="2"/>
                <a:cs typeface="Symbol" panose="05050102010706020507" pitchFamily="18" charset="2"/>
              </a:rPr>
              <a:t>Honors and Awards</a:t>
            </a:r>
            <a:endParaRPr lang="en-IN" sz="1600" b="1" dirty="0">
              <a:solidFill>
                <a:schemeClr val="bg1"/>
              </a:solidFill>
              <a:effectLst/>
              <a:latin typeface="Segoe UI Light" panose="020B0502040204020203" pitchFamily="34" charset="0"/>
              <a:ea typeface="Symbol" panose="05050102010706020507" pitchFamily="18" charset="2"/>
              <a:cs typeface="Symbol" panose="05050102010706020507" pitchFamily="18" charset="2"/>
            </a:endParaRPr>
          </a:p>
          <a:p>
            <a:pPr marL="590550" marR="4954270" indent="-228600">
              <a:lnSpc>
                <a:spcPct val="150000"/>
              </a:lnSpc>
              <a:spcAft>
                <a:spcPts val="0"/>
              </a:spcAft>
              <a:tabLst>
                <a:tab pos="819785" algn="l"/>
                <a:tab pos="820420" algn="l"/>
              </a:tabLst>
            </a:pPr>
            <a:r>
              <a:rPr lang="en-US" sz="1600" b="1" dirty="0">
                <a:solidFill>
                  <a:schemeClr val="bg1"/>
                </a:solidFill>
                <a:effectLst/>
                <a:latin typeface="Calibri" panose="020F0502020204030204" pitchFamily="34" charset="0"/>
                <a:ea typeface="Segoe UI Light" panose="020B0502040204020203" pitchFamily="34" charset="0"/>
              </a:rPr>
              <a:t> </a:t>
            </a:r>
            <a:endParaRPr lang="en-IN" sz="1600" b="1" dirty="0">
              <a:solidFill>
                <a:schemeClr val="bg1"/>
              </a:solidFill>
              <a:effectLst/>
              <a:latin typeface="Segoe UI Light" panose="020B0502040204020203" pitchFamily="34" charset="0"/>
              <a:ea typeface="Segoe UI Light" panose="020B0502040204020203" pitchFamily="34" charset="0"/>
            </a:endParaRPr>
          </a:p>
          <a:p>
            <a:pPr marL="762000" indent="-228600">
              <a:lnSpc>
                <a:spcPct val="150000"/>
              </a:lnSpc>
              <a:tabLst>
                <a:tab pos="819785" algn="l"/>
                <a:tab pos="820420" algn="l"/>
              </a:tabLst>
            </a:pPr>
            <a:r>
              <a:rPr lang="en-US" sz="1600" b="1" dirty="0">
                <a:solidFill>
                  <a:schemeClr val="bg1"/>
                </a:solidFill>
                <a:effectLst/>
                <a:latin typeface="Calibri" panose="020F0502020204030204" pitchFamily="34" charset="0"/>
                <a:ea typeface="Segoe UI Light" panose="020B0502040204020203" pitchFamily="34" charset="0"/>
              </a:rPr>
              <a:t>	Work</a:t>
            </a:r>
            <a:r>
              <a:rPr lang="en-US" sz="1600" b="1" spc="325" dirty="0">
                <a:solidFill>
                  <a:schemeClr val="bg1"/>
                </a:solidFill>
                <a:effectLst/>
                <a:latin typeface="Calibri" panose="020F0502020204030204" pitchFamily="34" charset="0"/>
                <a:ea typeface="Segoe UI Light" panose="020B0502040204020203" pitchFamily="34" charset="0"/>
              </a:rPr>
              <a:t> </a:t>
            </a:r>
            <a:r>
              <a:rPr lang="en-US" sz="1600" b="1" dirty="0">
                <a:solidFill>
                  <a:schemeClr val="bg1"/>
                </a:solidFill>
                <a:effectLst/>
                <a:latin typeface="Calibri" panose="020F0502020204030204" pitchFamily="34" charset="0"/>
                <a:ea typeface="Segoe UI Light" panose="020B0502040204020203" pitchFamily="34" charset="0"/>
              </a:rPr>
              <a:t>experience</a:t>
            </a:r>
            <a:endParaRPr lang="en-IN" sz="1600" b="1" dirty="0">
              <a:solidFill>
                <a:schemeClr val="bg1"/>
              </a:solidFill>
              <a:effectLst/>
              <a:latin typeface="Segoe UI Light" panose="020B0502040204020203" pitchFamily="34" charset="0"/>
              <a:ea typeface="Segoe UI Light" panose="020B0502040204020203" pitchFamily="34" charset="0"/>
            </a:endParaRPr>
          </a:p>
          <a:p>
            <a:pPr marL="762000" indent="-228600">
              <a:lnSpc>
                <a:spcPct val="150000"/>
              </a:lnSpc>
              <a:tabLst>
                <a:tab pos="819785" algn="l"/>
                <a:tab pos="820420" algn="l"/>
              </a:tabLst>
            </a:pPr>
            <a:r>
              <a:rPr lang="en-US" sz="1600" b="1" dirty="0">
                <a:solidFill>
                  <a:schemeClr val="bg1"/>
                </a:solidFill>
                <a:effectLst/>
                <a:latin typeface="Calibri" panose="020F0502020204030204" pitchFamily="34" charset="0"/>
                <a:ea typeface="Segoe UI Light" panose="020B0502040204020203" pitchFamily="34" charset="0"/>
              </a:rPr>
              <a:t>	Internships</a:t>
            </a:r>
            <a:endParaRPr lang="en-IN" sz="1600" b="1" dirty="0">
              <a:solidFill>
                <a:schemeClr val="bg1"/>
              </a:solidFill>
              <a:effectLst/>
              <a:latin typeface="Segoe UI Light" panose="020B0502040204020203" pitchFamily="34" charset="0"/>
              <a:ea typeface="Segoe UI Light" panose="020B0502040204020203" pitchFamily="34" charset="0"/>
            </a:endParaRPr>
          </a:p>
          <a:p>
            <a:pPr marL="762000" indent="-228600">
              <a:lnSpc>
                <a:spcPct val="150000"/>
              </a:lnSpc>
              <a:tabLst>
                <a:tab pos="819785" algn="l"/>
                <a:tab pos="820420" algn="l"/>
              </a:tabLst>
            </a:pPr>
            <a:r>
              <a:rPr lang="en-US" sz="1600" b="1" dirty="0">
                <a:solidFill>
                  <a:schemeClr val="bg1"/>
                </a:solidFill>
                <a:effectLst/>
                <a:latin typeface="Calibri" panose="020F0502020204030204" pitchFamily="34" charset="0"/>
                <a:ea typeface="Segoe UI Light" panose="020B0502040204020203" pitchFamily="34" charset="0"/>
              </a:rPr>
              <a:t>	Volunteer Experience</a:t>
            </a:r>
            <a:endParaRPr lang="en-IN" sz="1600" b="1" dirty="0">
              <a:solidFill>
                <a:schemeClr val="bg1"/>
              </a:solidFill>
              <a:effectLst/>
              <a:latin typeface="Segoe UI Light" panose="020B0502040204020203" pitchFamily="34" charset="0"/>
              <a:ea typeface="Segoe UI Light" panose="020B0502040204020203" pitchFamily="34" charset="0"/>
            </a:endParaRPr>
          </a:p>
          <a:p>
            <a:pPr marL="762000" indent="-228600">
              <a:lnSpc>
                <a:spcPct val="150000"/>
              </a:lnSpc>
              <a:tabLst>
                <a:tab pos="819785" algn="l"/>
                <a:tab pos="820420" algn="l"/>
              </a:tabLst>
            </a:pPr>
            <a:r>
              <a:rPr lang="en-US" sz="1600" b="1" dirty="0">
                <a:solidFill>
                  <a:schemeClr val="bg1"/>
                </a:solidFill>
                <a:effectLst/>
                <a:latin typeface="Calibri" panose="020F0502020204030204" pitchFamily="34" charset="0"/>
                <a:ea typeface="Segoe UI Light" panose="020B0502040204020203" pitchFamily="34" charset="0"/>
              </a:rPr>
              <a:t>	Training</a:t>
            </a:r>
          </a:p>
          <a:p>
            <a:pPr marL="762000" indent="-228600">
              <a:lnSpc>
                <a:spcPct val="150000"/>
              </a:lnSpc>
              <a:tabLst>
                <a:tab pos="819785" algn="l"/>
                <a:tab pos="820420" algn="l"/>
              </a:tabLst>
            </a:pPr>
            <a:endParaRPr lang="en-IN" sz="1600" b="1" dirty="0">
              <a:solidFill>
                <a:schemeClr val="bg1"/>
              </a:solidFill>
              <a:effectLst/>
              <a:latin typeface="Segoe UI Light" panose="020B0502040204020203" pitchFamily="34" charset="0"/>
              <a:ea typeface="Segoe UI Light" panose="020B0502040204020203" pitchFamily="34" charset="0"/>
            </a:endParaRPr>
          </a:p>
          <a:p>
            <a:pPr marL="762000" indent="-228600">
              <a:lnSpc>
                <a:spcPct val="150000"/>
              </a:lnSpc>
              <a:tabLst>
                <a:tab pos="819785" algn="l"/>
                <a:tab pos="820420" algn="l"/>
              </a:tabLst>
            </a:pPr>
            <a:r>
              <a:rPr lang="en-US" b="1" dirty="0">
                <a:solidFill>
                  <a:schemeClr val="bg1"/>
                </a:solidFill>
                <a:effectLst/>
                <a:latin typeface="Segoe UI Light" panose="020B0502040204020203" pitchFamily="34" charset="0"/>
                <a:ea typeface="Segoe UI Light" panose="020B0502040204020203" pitchFamily="34" charset="0"/>
              </a:rPr>
              <a:t> </a:t>
            </a:r>
            <a:endParaRPr lang="en-IN" b="1" dirty="0">
              <a:solidFill>
                <a:schemeClr val="bg1"/>
              </a:solidFill>
              <a:effectLst/>
              <a:latin typeface="Segoe UI Light" panose="020B0502040204020203" pitchFamily="34" charset="0"/>
              <a:ea typeface="Segoe UI Light" panose="020B0502040204020203" pitchFamily="34" charset="0"/>
            </a:endParaRPr>
          </a:p>
        </p:txBody>
      </p:sp>
      <p:pic>
        <p:nvPicPr>
          <p:cNvPr id="4" name="Picture 3">
            <a:extLst>
              <a:ext uri="{FF2B5EF4-FFF2-40B4-BE49-F238E27FC236}">
                <a16:creationId xmlns:a16="http://schemas.microsoft.com/office/drawing/2014/main" id="{66C3F487-0EA7-06CB-D518-1AE9A97AB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6678" y="3946848"/>
            <a:ext cx="3085321" cy="2911151"/>
          </a:xfrm>
          <a:prstGeom prst="rect">
            <a:avLst/>
          </a:prstGeom>
        </p:spPr>
      </p:pic>
    </p:spTree>
    <p:extLst>
      <p:ext uri="{BB962C8B-B14F-4D97-AF65-F5344CB8AC3E}">
        <p14:creationId xmlns:p14="http://schemas.microsoft.com/office/powerpoint/2010/main" val="328449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6BF555-5745-FD96-701F-B58766B18E3F}"/>
              </a:ext>
            </a:extLst>
          </p:cNvPr>
          <p:cNvSpPr txBox="1"/>
          <p:nvPr/>
        </p:nvSpPr>
        <p:spPr>
          <a:xfrm>
            <a:off x="39949" y="0"/>
            <a:ext cx="12112101" cy="6843412"/>
          </a:xfrm>
          <a:prstGeom prst="rect">
            <a:avLst/>
          </a:prstGeom>
          <a:noFill/>
        </p:spPr>
        <p:txBody>
          <a:bodyPr wrap="square">
            <a:spAutoFit/>
          </a:bodyPr>
          <a:lstStyle/>
          <a:p>
            <a:pPr marL="304800">
              <a:lnSpc>
                <a:spcPct val="150000"/>
              </a:lnSpc>
            </a:pPr>
            <a:r>
              <a:rPr lang="en-US" sz="1700" b="1" u="sng"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Work</a:t>
            </a:r>
            <a:r>
              <a:rPr lang="en-US" sz="1700" b="1" u="sng"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700" b="1" u="sng"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Experience</a:t>
            </a:r>
            <a:endParaRPr lang="en-IN" sz="1700" b="1" u="sng"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List</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your</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most</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recent</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work</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first,</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then</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your</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earlier</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work</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t>
            </a:r>
            <a:r>
              <a:rPr lang="en-US" sz="1700" b="1" i="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reverse</a:t>
            </a:r>
            <a:r>
              <a:rPr lang="en-US" sz="1700" b="1" i="1" spc="-3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chronological</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order)</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spcBef>
                <a:spcPts val="465"/>
              </a:spcBef>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Include</a:t>
            </a:r>
            <a:r>
              <a:rPr lang="en-US" sz="17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name</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of</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employer,</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your</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job</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title,</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location,</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and</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dates</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of</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employment</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spcBef>
                <a:spcPts val="480"/>
              </a:spcBef>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Include</a:t>
            </a:r>
            <a:r>
              <a:rPr lang="en-US" sz="17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all</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work</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experience,</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even</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if</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it</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was</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short</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term</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or</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unpaid</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marR="492760" lvl="1" indent="-285750">
              <a:lnSpc>
                <a:spcPct val="150000"/>
              </a:lnSpc>
              <a:spcBef>
                <a:spcPts val="480"/>
              </a:spcBef>
              <a:spcAft>
                <a:spcPts val="0"/>
              </a:spcAft>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Include all jobs even if they are not related to your current job objective, because they help</a:t>
            </a:r>
            <a:r>
              <a:rPr lang="en-US" sz="1700" b="1" spc="-3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create</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 picture</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of reliability</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and</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willingness</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to</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work</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Include</a:t>
            </a:r>
            <a:r>
              <a:rPr lang="en-US" sz="17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jobs</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even</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if</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your</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parents</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or</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relatives</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were</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employer</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marR="144780" lvl="1" indent="-285750">
              <a:lnSpc>
                <a:spcPct val="150000"/>
              </a:lnSpc>
              <a:spcBef>
                <a:spcPts val="480"/>
              </a:spcBef>
              <a:spcAft>
                <a:spcPts val="0"/>
              </a:spcAft>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Emphasize job-related skills and abilities by writing strong phrases that begin with a verb (see list</a:t>
            </a:r>
            <a:r>
              <a:rPr lang="en-US" sz="1700" b="1" spc="-3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of</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“Action Verbs” on pg. 6)</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marR="110490" lvl="1" indent="-285750">
              <a:lnSpc>
                <a:spcPct val="150000"/>
              </a:lnSpc>
              <a:spcBef>
                <a:spcPts val="5"/>
              </a:spcBef>
              <a:spcAft>
                <a:spcPts val="0"/>
              </a:spcAft>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Always keep the needs of your employer in mind. Address the specific requirements of a position</a:t>
            </a:r>
            <a:r>
              <a:rPr lang="en-US" sz="1700" b="1" spc="-3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by</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relating</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your</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related</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skills,</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qualifications,</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and</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accomplishments</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List</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accomplishments</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whenever</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possible</a:t>
            </a:r>
            <a:r>
              <a:rPr lang="en-US" sz="1700" b="1" spc="-3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rather</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than</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just</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describing</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duties</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marR="321310" lvl="1" indent="-285750">
              <a:lnSpc>
                <a:spcPct val="150000"/>
              </a:lnSpc>
              <a:spcBef>
                <a:spcPts val="480"/>
              </a:spcBef>
              <a:spcAft>
                <a:spcPts val="0"/>
              </a:spcAft>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Write short, clear phrases. Use the minimum number of words necessary to accurately convey</a:t>
            </a:r>
            <a:r>
              <a:rPr lang="en-US" sz="1700" b="1" spc="-3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what</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you want</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to</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say</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spcBef>
                <a:spcPts val="5"/>
              </a:spcBef>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Use</a:t>
            </a:r>
            <a:r>
              <a:rPr lang="en-US" sz="17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present</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tense</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verbs</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for</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current</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positions</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and</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past</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tense</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verbs</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for</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previous</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positions</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spcBef>
                <a:spcPts val="480"/>
              </a:spcBef>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Avoid</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introductory</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phrases</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such</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as</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“my</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duties</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included”</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or</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was in</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charge</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of”</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spcBef>
                <a:spcPts val="480"/>
              </a:spcBef>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Avoid</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personal</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pronouns</a:t>
            </a:r>
            <a:r>
              <a:rPr lang="en-US" sz="17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(“my”</a:t>
            </a:r>
            <a:r>
              <a:rPr lang="en-US" sz="17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or</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spcBef>
                <a:spcPts val="465"/>
              </a:spcBef>
              <a:buSzPts val="1200"/>
              <a:buFont typeface="Symbol" panose="05050102010706020507" pitchFamily="18" charset="2"/>
              <a:buChar char=""/>
              <a:tabLst>
                <a:tab pos="761365" algn="l"/>
                <a:tab pos="762000" algn="l"/>
              </a:tabLst>
            </a:pP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Avoid</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use</a:t>
            </a:r>
            <a:r>
              <a:rPr lang="en-US" sz="17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of</a:t>
            </a:r>
            <a:r>
              <a:rPr lang="en-US" sz="17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verbs ending</a:t>
            </a:r>
            <a:r>
              <a:rPr lang="en-US" sz="17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 “</a:t>
            </a:r>
            <a:r>
              <a:rPr lang="en-US" sz="1700" b="1" dirty="0" err="1">
                <a:solidFill>
                  <a:schemeClr val="bg1"/>
                </a:solidFill>
                <a:effectLst/>
                <a:latin typeface="Calibri" panose="020F0502020204030204" pitchFamily="34" charset="0"/>
                <a:ea typeface="Symbol" panose="05050102010706020507" pitchFamily="18" charset="2"/>
                <a:cs typeface="Calibri" panose="020F0502020204030204" pitchFamily="34" charset="0"/>
              </a:rPr>
              <a:t>ing</a:t>
            </a:r>
            <a:r>
              <a:rPr lang="en-US"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t>
            </a:r>
            <a:endParaRPr lang="en-IN" sz="17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p:txBody>
      </p:sp>
    </p:spTree>
    <p:extLst>
      <p:ext uri="{BB962C8B-B14F-4D97-AF65-F5344CB8AC3E}">
        <p14:creationId xmlns:p14="http://schemas.microsoft.com/office/powerpoint/2010/main" val="116563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5C536D-DEC8-0277-9107-5014C2E714C0}"/>
              </a:ext>
            </a:extLst>
          </p:cNvPr>
          <p:cNvPicPr>
            <a:picLocks noChangeAspect="1"/>
          </p:cNvPicPr>
          <p:nvPr/>
        </p:nvPicPr>
        <p:blipFill>
          <a:blip r:embed="rId2"/>
          <a:stretch>
            <a:fillRect/>
          </a:stretch>
        </p:blipFill>
        <p:spPr>
          <a:xfrm>
            <a:off x="2177512" y="309967"/>
            <a:ext cx="8245098" cy="6083084"/>
          </a:xfrm>
          <a:prstGeom prst="rect">
            <a:avLst/>
          </a:prstGeom>
        </p:spPr>
      </p:pic>
    </p:spTree>
    <p:extLst>
      <p:ext uri="{BB962C8B-B14F-4D97-AF65-F5344CB8AC3E}">
        <p14:creationId xmlns:p14="http://schemas.microsoft.com/office/powerpoint/2010/main" val="3700641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891078-1BC4-732C-1812-1CC90C4DA719}"/>
              </a:ext>
            </a:extLst>
          </p:cNvPr>
          <p:cNvSpPr txBox="1"/>
          <p:nvPr/>
        </p:nvSpPr>
        <p:spPr>
          <a:xfrm>
            <a:off x="61993" y="92989"/>
            <a:ext cx="12130007" cy="6765011"/>
          </a:xfrm>
          <a:prstGeom prst="rect">
            <a:avLst/>
          </a:prstGeom>
          <a:noFill/>
        </p:spPr>
        <p:txBody>
          <a:bodyPr wrap="square" numCol="2">
            <a:spAutoFit/>
          </a:bodyPr>
          <a:lstStyle/>
          <a:p>
            <a:pPr marL="304800" algn="ctr"/>
            <a:r>
              <a:rPr lang="en-IN" sz="2400" b="1" u="sng" dirty="0">
                <a:solidFill>
                  <a:schemeClr val="bg1"/>
                </a:solidFill>
                <a:effectLst/>
                <a:latin typeface="Comic Sans MS" panose="030F0702030302020204" pitchFamily="66" charset="0"/>
                <a:ea typeface="Calibri" panose="020F0502020204030204" pitchFamily="34" charset="0"/>
                <a:cs typeface="Calibri" panose="020F0502020204030204" pitchFamily="34" charset="0"/>
              </a:rPr>
              <a:t>Sample Resume</a:t>
            </a:r>
            <a:endParaRPr lang="en-IN" sz="2400" b="1" dirty="0">
              <a:solidFill>
                <a:schemeClr val="bg1"/>
              </a:solidFill>
              <a:effectLst/>
              <a:latin typeface="Comic Sans MS" panose="030F0702030302020204" pitchFamily="66" charset="0"/>
              <a:ea typeface="Calibri" panose="020F0502020204030204" pitchFamily="34" charset="0"/>
              <a:cs typeface="Latha" panose="020B0604020202020204" pitchFamily="34" charset="0"/>
            </a:endParaRPr>
          </a:p>
          <a:p>
            <a:endParaRPr lang="en-IN" sz="1200" b="1"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u="sng" dirty="0">
                <a:solidFill>
                  <a:schemeClr val="bg1"/>
                </a:solidFill>
                <a:effectLst/>
                <a:latin typeface="Calibri" panose="020F0502020204030204" pitchFamily="34" charset="0"/>
                <a:ea typeface="Calibri" panose="020F0502020204030204" pitchFamily="34" charset="0"/>
                <a:cs typeface="Latha" panose="020B0604020202020204" pitchFamily="34" charset="0"/>
              </a:rPr>
              <a:t>First and Last Name</a:t>
            </a:r>
            <a:endParaRPr lang="en-IN" sz="1400" u="sng"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Street Address • City, State Zip </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Student@csustan.edu • Phone Number </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Portfolio: </a:t>
            </a:r>
            <a:r>
              <a:rPr lang="en-IN" sz="1400" b="1" dirty="0" err="1">
                <a:solidFill>
                  <a:schemeClr val="bg1"/>
                </a:solidFill>
                <a:effectLst/>
                <a:latin typeface="Calibri" panose="020F0502020204030204" pitchFamily="34" charset="0"/>
                <a:ea typeface="Calibri" panose="020F0502020204030204" pitchFamily="34" charset="0"/>
                <a:cs typeface="Latha" panose="020B0604020202020204" pitchFamily="34" charset="0"/>
              </a:rPr>
              <a:t>Portfolium</a:t>
            </a:r>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 web address is optional.</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endPar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u="sng" dirty="0">
                <a:solidFill>
                  <a:schemeClr val="bg1"/>
                </a:solidFill>
                <a:effectLst/>
                <a:latin typeface="Calibri" panose="020F0502020204030204" pitchFamily="34" charset="0"/>
                <a:ea typeface="Calibri" panose="020F0502020204030204" pitchFamily="34" charset="0"/>
                <a:cs typeface="Latha" panose="020B0604020202020204" pitchFamily="34" charset="0"/>
              </a:rPr>
              <a:t>OBJECTIVE</a:t>
            </a:r>
            <a:endParaRPr lang="en-IN" sz="1400" u="sng"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Utilize the formula to focus on the kind of position you want, field or industry you are interested in, or your skills and abilities.</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endPar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u="sng" dirty="0">
                <a:solidFill>
                  <a:schemeClr val="bg1"/>
                </a:solidFill>
                <a:effectLst/>
                <a:latin typeface="Calibri" panose="020F0502020204030204" pitchFamily="34" charset="0"/>
                <a:ea typeface="Calibri" panose="020F0502020204030204" pitchFamily="34" charset="0"/>
                <a:cs typeface="Latha" panose="020B0604020202020204" pitchFamily="34" charset="0"/>
              </a:rPr>
              <a:t>SKILLS</a:t>
            </a:r>
            <a:endParaRPr lang="en-IN" sz="1400" u="sng"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marL="360000" indent="-285750">
              <a:buFont typeface="Arial" panose="020B0604020202020204" pitchFamily="34" charset="0"/>
              <a:buChar char="•"/>
            </a:pPr>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List software and proficiency (advanced knowledge, familiar with, etc.)</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marL="360000" indent="-285750">
              <a:buFont typeface="Arial" panose="020B0604020202020204" pitchFamily="34" charset="0"/>
              <a:buChar char="•"/>
            </a:pPr>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List language(s) and proficiency (fluent, conversational or basic).</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marL="360000" indent="-285750">
              <a:buFont typeface="Arial" panose="020B0604020202020204" pitchFamily="34" charset="0"/>
              <a:buChar char="•"/>
            </a:pPr>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Demonstrated experience with…</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marL="285750" indent="-285750">
              <a:buFont typeface="Arial" panose="020B0604020202020204" pitchFamily="34" charset="0"/>
              <a:buChar char="•"/>
            </a:pPr>
            <a:endPar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u="sng" dirty="0">
                <a:solidFill>
                  <a:schemeClr val="bg1"/>
                </a:solidFill>
                <a:effectLst/>
                <a:latin typeface="Calibri" panose="020F0502020204030204" pitchFamily="34" charset="0"/>
                <a:ea typeface="Calibri" panose="020F0502020204030204" pitchFamily="34" charset="0"/>
                <a:cs typeface="Latha" panose="020B0604020202020204" pitchFamily="34" charset="0"/>
              </a:rPr>
              <a:t>EDUCATION</a:t>
            </a:r>
            <a:endParaRPr lang="en-IN" sz="1400" u="sng"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California State University, Stanislaus, Turlock, CA </a:t>
            </a:r>
            <a:r>
              <a:rPr lang="en-IN" sz="1400" b="1" dirty="0">
                <a:solidFill>
                  <a:schemeClr val="bg1"/>
                </a:solidFill>
                <a:latin typeface="Calibri" panose="020F0502020204030204" pitchFamily="34" charset="0"/>
                <a:ea typeface="Calibri" panose="020F0502020204030204" pitchFamily="34" charset="0"/>
                <a:cs typeface="Latha" panose="020B0604020202020204" pitchFamily="34" charset="0"/>
              </a:rPr>
              <a:t>      </a:t>
            </a:r>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Graduation Month Year</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Bachelor of Arts or Science, Name of Major</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Minor or Concentration</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Overall GPA 4.0 and/or Major GPA 4.0 </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Dean’s List: Semester and Year</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endPar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u="sng" dirty="0">
                <a:solidFill>
                  <a:schemeClr val="bg1"/>
                </a:solidFill>
                <a:effectLst/>
                <a:latin typeface="Calibri" panose="020F0502020204030204" pitchFamily="34" charset="0"/>
                <a:ea typeface="Calibri" panose="020F0502020204030204" pitchFamily="34" charset="0"/>
                <a:cs typeface="Latha" panose="020B0604020202020204" pitchFamily="34" charset="0"/>
              </a:rPr>
              <a:t>Related Coursework</a:t>
            </a:r>
            <a:endParaRPr lang="en-IN" sz="1400" u="sng"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Course Title			Course Title</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Course Title			Course Title</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endPar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u="sng" dirty="0">
                <a:solidFill>
                  <a:schemeClr val="bg1"/>
                </a:solidFill>
                <a:effectLst/>
                <a:latin typeface="Calibri" panose="020F0502020204030204" pitchFamily="34" charset="0"/>
                <a:ea typeface="Calibri" panose="020F0502020204030204" pitchFamily="34" charset="0"/>
                <a:cs typeface="Latha" panose="020B0604020202020204" pitchFamily="34" charset="0"/>
              </a:rPr>
              <a:t>AWARDS</a:t>
            </a:r>
            <a:endParaRPr lang="en-IN" sz="1400" u="sng"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List name of award, Year</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endParaRPr lang="en-IN" sz="1400" b="1" dirty="0">
              <a:solidFill>
                <a:schemeClr val="bg1"/>
              </a:solidFill>
              <a:latin typeface="Calibri" panose="020F0502020204030204" pitchFamily="34" charset="0"/>
              <a:ea typeface="Calibri" panose="020F0502020204030204" pitchFamily="34" charset="0"/>
              <a:cs typeface="Latha" panose="020B0604020202020204" pitchFamily="34" charset="0"/>
            </a:endParaRPr>
          </a:p>
          <a:p>
            <a:endParaRPr lang="en-IN" sz="1400" b="1" dirty="0">
              <a:solidFill>
                <a:schemeClr val="bg1"/>
              </a:solidFill>
              <a:latin typeface="Calibri" panose="020F0502020204030204" pitchFamily="34" charset="0"/>
              <a:ea typeface="Calibri" panose="020F0502020204030204" pitchFamily="34" charset="0"/>
              <a:cs typeface="Latha" panose="020B0604020202020204" pitchFamily="34" charset="0"/>
            </a:endParaRPr>
          </a:p>
          <a:p>
            <a:endParaRPr lang="en-IN" sz="1400" b="1" dirty="0">
              <a:solidFill>
                <a:schemeClr val="bg1"/>
              </a:solidFill>
              <a:latin typeface="Calibri" panose="020F0502020204030204" pitchFamily="34" charset="0"/>
              <a:ea typeface="Calibri" panose="020F0502020204030204" pitchFamily="34" charset="0"/>
              <a:cs typeface="Latha" panose="020B0604020202020204" pitchFamily="34" charset="0"/>
            </a:endParaRPr>
          </a:p>
          <a:p>
            <a:endParaRPr lang="en-IN" sz="1400" b="1" dirty="0">
              <a:solidFill>
                <a:schemeClr val="bg1"/>
              </a:solidFill>
              <a:latin typeface="Calibri" panose="020F0502020204030204" pitchFamily="34" charset="0"/>
              <a:ea typeface="Calibri" panose="020F0502020204030204" pitchFamily="34" charset="0"/>
              <a:cs typeface="Latha" panose="020B0604020202020204" pitchFamily="34" charset="0"/>
            </a:endParaRPr>
          </a:p>
          <a:p>
            <a:r>
              <a:rPr lang="en-IN" sz="1400" b="1" u="sng" dirty="0">
                <a:solidFill>
                  <a:schemeClr val="bg1"/>
                </a:solidFill>
                <a:effectLst/>
                <a:latin typeface="Calibri" panose="020F0502020204030204" pitchFamily="34" charset="0"/>
                <a:ea typeface="Calibri" panose="020F0502020204030204" pitchFamily="34" charset="0"/>
                <a:cs typeface="Latha" panose="020B0604020202020204" pitchFamily="34" charset="0"/>
              </a:rPr>
              <a:t>EXPERIENCE</a:t>
            </a:r>
            <a:endParaRPr lang="en-IN" sz="1400" u="sng"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Position Title 			Month Year – Month Year</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Company/Organization Name, City, State</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marL="360000" indent="-285750">
              <a:buFont typeface="Arial" panose="020B0604020202020204" pitchFamily="34" charset="0"/>
              <a:buChar char="•"/>
            </a:pPr>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Use bullet points to describe your accomplishments (bullets will lead the reader’s eyes more easily)</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marL="360000" indent="-285750">
              <a:buFont typeface="Arial" panose="020B0604020202020204" pitchFamily="34" charset="0"/>
              <a:buChar char="•"/>
            </a:pPr>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Always start each bullet with “action verbs” – add adjectives to emphasize</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marL="360000" indent="-285750">
              <a:buFont typeface="Arial" panose="020B0604020202020204" pitchFamily="34" charset="0"/>
              <a:buChar char="•"/>
            </a:pPr>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State an accomplishment that demonstrates your skills in this field/position</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marL="360000" indent="-285750">
              <a:buFont typeface="Arial" panose="020B0604020202020204" pitchFamily="34" charset="0"/>
              <a:buChar char="•"/>
            </a:pPr>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Use present tense verbs for current positions and past tense for previous positions</a:t>
            </a:r>
            <a:endParaRPr lang="en-IN" sz="1400" b="1" dirty="0">
              <a:solidFill>
                <a:schemeClr val="bg1"/>
              </a:solidFill>
              <a:latin typeface="Calibri" panose="020F0502020204030204" pitchFamily="34" charset="0"/>
              <a:ea typeface="Calibri" panose="020F0502020204030204" pitchFamily="34" charset="0"/>
              <a:cs typeface="Latha" panose="020B0604020202020204" pitchFamily="34" charset="0"/>
            </a:endParaRPr>
          </a:p>
          <a:p>
            <a:endPar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u="sng" dirty="0">
                <a:solidFill>
                  <a:schemeClr val="bg1"/>
                </a:solidFill>
                <a:effectLst/>
                <a:latin typeface="Calibri" panose="020F0502020204030204" pitchFamily="34" charset="0"/>
                <a:ea typeface="Calibri" panose="020F0502020204030204" pitchFamily="34" charset="0"/>
                <a:cs typeface="Latha" panose="020B0604020202020204" pitchFamily="34" charset="0"/>
              </a:rPr>
              <a:t>INTERNSHIP EXPERIENCE</a:t>
            </a:r>
            <a:endParaRPr lang="en-IN" sz="1400" u="sng"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Internship Title			Month Year – Month Year</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Company/Organization Name, City, State</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marL="360000" indent="-285750">
              <a:buFont typeface="Arial" panose="020B0604020202020204" pitchFamily="34" charset="0"/>
              <a:buChar char="•"/>
            </a:pPr>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Use bullet points same as work experience above to describe accomplishments</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endPar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u="sng" dirty="0">
                <a:solidFill>
                  <a:schemeClr val="bg1"/>
                </a:solidFill>
                <a:effectLst/>
                <a:latin typeface="Calibri" panose="020F0502020204030204" pitchFamily="34" charset="0"/>
                <a:ea typeface="Calibri" panose="020F0502020204030204" pitchFamily="34" charset="0"/>
                <a:cs typeface="Latha" panose="020B0604020202020204" pitchFamily="34" charset="0"/>
              </a:rPr>
              <a:t>VOLUNTEER EXPERIENCE</a:t>
            </a:r>
            <a:endParaRPr lang="en-IN" sz="1400" u="sng"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Volunteer Title			Month Year – Month Year</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Community Service Organization, City, State</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p>
            <a:pPr marL="360000" indent="-285750">
              <a:buFont typeface="Arial" panose="020B0604020202020204" pitchFamily="34" charset="0"/>
              <a:buChar char="•"/>
            </a:pPr>
            <a:r>
              <a:rPr lang="en-IN" sz="1400" b="1" dirty="0">
                <a:solidFill>
                  <a:schemeClr val="bg1"/>
                </a:solidFill>
                <a:effectLst/>
                <a:latin typeface="Calibri" panose="020F0502020204030204" pitchFamily="34" charset="0"/>
                <a:ea typeface="Calibri" panose="020F0502020204030204" pitchFamily="34" charset="0"/>
                <a:cs typeface="Latha" panose="020B0604020202020204" pitchFamily="34" charset="0"/>
              </a:rPr>
              <a:t>Write accomplishment statements and describe transferable skills the same as you would for paid work, if relevant</a:t>
            </a:r>
            <a:endParaRPr lang="en-IN" sz="14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35927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9FFB76-2159-0114-85BD-87EA84400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524000"/>
            <a:ext cx="7620000" cy="3810000"/>
          </a:xfrm>
          <a:prstGeom prst="rect">
            <a:avLst/>
          </a:prstGeom>
        </p:spPr>
      </p:pic>
    </p:spTree>
    <p:extLst>
      <p:ext uri="{BB962C8B-B14F-4D97-AF65-F5344CB8AC3E}">
        <p14:creationId xmlns:p14="http://schemas.microsoft.com/office/powerpoint/2010/main" val="371177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E098B-A5E5-1C63-49E4-FB387B020686}"/>
              </a:ext>
            </a:extLst>
          </p:cNvPr>
          <p:cNvPicPr>
            <a:picLocks noChangeAspect="1"/>
          </p:cNvPicPr>
          <p:nvPr/>
        </p:nvPicPr>
        <p:blipFill>
          <a:blip r:embed="rId2"/>
          <a:stretch>
            <a:fillRect/>
          </a:stretch>
        </p:blipFill>
        <p:spPr>
          <a:xfrm>
            <a:off x="1535837" y="0"/>
            <a:ext cx="9525739" cy="6858000"/>
          </a:xfrm>
          <a:prstGeom prst="rect">
            <a:avLst/>
          </a:prstGeom>
        </p:spPr>
      </p:pic>
    </p:spTree>
    <p:extLst>
      <p:ext uri="{BB962C8B-B14F-4D97-AF65-F5344CB8AC3E}">
        <p14:creationId xmlns:p14="http://schemas.microsoft.com/office/powerpoint/2010/main" val="154276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C44ACD-AB56-F956-7F30-60790BFB0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75028"/>
            <a:ext cx="5888853" cy="4682971"/>
          </a:xfrm>
          <a:prstGeom prst="rect">
            <a:avLst/>
          </a:prstGeom>
        </p:spPr>
      </p:pic>
      <p:sp>
        <p:nvSpPr>
          <p:cNvPr id="4" name="TextBox 3">
            <a:extLst>
              <a:ext uri="{FF2B5EF4-FFF2-40B4-BE49-F238E27FC236}">
                <a16:creationId xmlns:a16="http://schemas.microsoft.com/office/drawing/2014/main" id="{0BCB3748-E0F0-0C2E-A26C-2DDD6015639C}"/>
              </a:ext>
            </a:extLst>
          </p:cNvPr>
          <p:cNvSpPr txBox="1"/>
          <p:nvPr/>
        </p:nvSpPr>
        <p:spPr>
          <a:xfrm>
            <a:off x="-79899" y="172571"/>
            <a:ext cx="12191999" cy="467885"/>
          </a:xfrm>
          <a:prstGeom prst="rect">
            <a:avLst/>
          </a:prstGeom>
          <a:noFill/>
        </p:spPr>
        <p:txBody>
          <a:bodyPr wrap="square">
            <a:spAutoFit/>
          </a:bodyPr>
          <a:lstStyle/>
          <a:p>
            <a:pPr algn="ctr">
              <a:lnSpc>
                <a:spcPct val="107000"/>
              </a:lnSpc>
              <a:spcAft>
                <a:spcPts val="800"/>
              </a:spcAft>
            </a:pPr>
            <a:r>
              <a:rPr lang="en-IN" sz="2400" b="1" u="sng" dirty="0">
                <a:solidFill>
                  <a:srgbClr val="222222"/>
                </a:solidFill>
                <a:effectLst/>
                <a:latin typeface="Comic Sans MS" panose="030F0702030302020204" pitchFamily="66" charset="0"/>
                <a:ea typeface="Calibri" panose="020F0502020204030204" pitchFamily="34" charset="0"/>
                <a:cs typeface="Latha" panose="020B0604020202020204" pitchFamily="34" charset="0"/>
              </a:rPr>
              <a:t>How to Get Your Resume Noticed by Employers</a:t>
            </a:r>
            <a:endParaRPr lang="en-IN" sz="2400" u="sng" dirty="0">
              <a:effectLst/>
              <a:latin typeface="Comic Sans MS" panose="030F0702030302020204" pitchFamily="66" charset="0"/>
              <a:ea typeface="Calibri" panose="020F0502020204030204" pitchFamily="34" charset="0"/>
              <a:cs typeface="Latha" panose="020B0604020202020204" pitchFamily="34" charset="0"/>
            </a:endParaRPr>
          </a:p>
        </p:txBody>
      </p:sp>
      <p:sp>
        <p:nvSpPr>
          <p:cNvPr id="6" name="TextBox 5">
            <a:extLst>
              <a:ext uri="{FF2B5EF4-FFF2-40B4-BE49-F238E27FC236}">
                <a16:creationId xmlns:a16="http://schemas.microsoft.com/office/drawing/2014/main" id="{5B7F0E33-383A-FF02-22FA-3FE04191FBE6}"/>
              </a:ext>
            </a:extLst>
          </p:cNvPr>
          <p:cNvSpPr txBox="1"/>
          <p:nvPr/>
        </p:nvSpPr>
        <p:spPr>
          <a:xfrm>
            <a:off x="5888854" y="2175028"/>
            <a:ext cx="6107836" cy="1295868"/>
          </a:xfrm>
          <a:prstGeom prst="rect">
            <a:avLst/>
          </a:prstGeom>
          <a:noFill/>
        </p:spPr>
        <p:txBody>
          <a:bodyPr wrap="square">
            <a:spAutoFit/>
          </a:bodyPr>
          <a:lstStyle/>
          <a:p>
            <a:pPr>
              <a:lnSpc>
                <a:spcPct val="150000"/>
              </a:lnSpc>
            </a:pPr>
            <a:r>
              <a:rPr lang="en-IN"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But there are ways to weak it &amp; move it beyond the </a:t>
            </a:r>
            <a:r>
              <a:rPr lang="en-IN"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Applicant Tracking Systems (ATS)</a:t>
            </a:r>
            <a:r>
              <a:rPr lang="en-IN"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which employers use to provide an initial screening of hundreds of applications they receive.</a:t>
            </a:r>
          </a:p>
        </p:txBody>
      </p:sp>
      <p:sp>
        <p:nvSpPr>
          <p:cNvPr id="8" name="TextBox 7">
            <a:extLst>
              <a:ext uri="{FF2B5EF4-FFF2-40B4-BE49-F238E27FC236}">
                <a16:creationId xmlns:a16="http://schemas.microsoft.com/office/drawing/2014/main" id="{FD7445C7-5FAC-C246-B6C9-693D561C4E1B}"/>
              </a:ext>
            </a:extLst>
          </p:cNvPr>
          <p:cNvSpPr txBox="1"/>
          <p:nvPr/>
        </p:nvSpPr>
        <p:spPr>
          <a:xfrm>
            <a:off x="1" y="1340594"/>
            <a:ext cx="6773662" cy="506292"/>
          </a:xfrm>
          <a:prstGeom prst="rect">
            <a:avLst/>
          </a:prstGeom>
          <a:noFill/>
        </p:spPr>
        <p:txBody>
          <a:bodyPr wrap="square">
            <a:spAutoFit/>
          </a:bodyPr>
          <a:lstStyle/>
          <a:p>
            <a:pPr>
              <a:lnSpc>
                <a:spcPct val="150000"/>
              </a:lnSpc>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It can be a challenge to get your resume noticed by employers</a:t>
            </a:r>
          </a:p>
        </p:txBody>
      </p:sp>
      <p:sp>
        <p:nvSpPr>
          <p:cNvPr id="10" name="TextBox 9">
            <a:extLst>
              <a:ext uri="{FF2B5EF4-FFF2-40B4-BE49-F238E27FC236}">
                <a16:creationId xmlns:a16="http://schemas.microsoft.com/office/drawing/2014/main" id="{B93BAB76-7B61-9170-0F54-85B3FAF45B00}"/>
              </a:ext>
            </a:extLst>
          </p:cNvPr>
          <p:cNvSpPr txBox="1"/>
          <p:nvPr/>
        </p:nvSpPr>
        <p:spPr>
          <a:xfrm>
            <a:off x="5964314" y="3981852"/>
            <a:ext cx="6147786" cy="2126864"/>
          </a:xfrm>
          <a:prstGeom prst="rect">
            <a:avLst/>
          </a:prstGeom>
          <a:noFill/>
        </p:spPr>
        <p:txBody>
          <a:bodyPr wrap="square">
            <a:spAutoFit/>
          </a:bodyPr>
          <a:lstStyle/>
          <a:p>
            <a:pPr>
              <a:lnSpc>
                <a:spcPct val="150000"/>
              </a:lnSpc>
            </a:pPr>
            <a:r>
              <a:rPr lang="en-IN"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Sulaiman</a:t>
            </a:r>
            <a:r>
              <a:rPr lang="en-IN"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Rahman, CEO of </a:t>
            </a:r>
            <a:r>
              <a:rPr lang="en-IN" b="1" u="sng"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DiverseForce</a:t>
            </a:r>
            <a:r>
              <a:rPr lang="en-IN"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says “recruiters may not be the only ones you need to impress… Organizations are increasingly using automation to screen resumes, so it’s important for job seekers to use keywords that are also found in the actual job description”. </a:t>
            </a:r>
          </a:p>
        </p:txBody>
      </p:sp>
    </p:spTree>
    <p:extLst>
      <p:ext uri="{BB962C8B-B14F-4D97-AF65-F5344CB8AC3E}">
        <p14:creationId xmlns:p14="http://schemas.microsoft.com/office/powerpoint/2010/main" val="325983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A9B7A93-D713-252A-E238-99CDBE7DF878}"/>
              </a:ext>
            </a:extLst>
          </p:cNvPr>
          <p:cNvSpPr txBox="1"/>
          <p:nvPr/>
        </p:nvSpPr>
        <p:spPr>
          <a:xfrm>
            <a:off x="-1" y="742461"/>
            <a:ext cx="12192000" cy="2957861"/>
          </a:xfrm>
          <a:prstGeom prst="rect">
            <a:avLst/>
          </a:prstGeom>
          <a:noFill/>
        </p:spPr>
        <p:txBody>
          <a:bodyPr wrap="square">
            <a:spAutoFit/>
          </a:bodyPr>
          <a:lstStyle/>
          <a:p>
            <a:pPr marL="800100" lvl="1" indent="-342900">
              <a:lnSpc>
                <a:spcPct val="150000"/>
              </a:lnSpc>
              <a:buSzPts val="1200"/>
              <a:buFont typeface="Wingdings" panose="05000000000000000000" pitchFamily="2" charset="2"/>
              <a:buChar char="v"/>
              <a:tabLst>
                <a:tab pos="761365" algn="l"/>
                <a:tab pos="762000" algn="l"/>
              </a:tabLst>
            </a:pP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Résumés</a:t>
            </a:r>
            <a:r>
              <a:rPr lang="en-US" b="1" spc="-4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are</a:t>
            </a:r>
            <a:r>
              <a:rPr lang="en-US" b="1" spc="-3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i="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scanned</a:t>
            </a:r>
            <a:endParaRPr lang="en-IN"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1257300" lvl="2" indent="-342900">
              <a:lnSpc>
                <a:spcPct val="150000"/>
              </a:lnSpc>
              <a:buSzPts val="1200"/>
              <a:buFont typeface="Wingdings" panose="05000000000000000000" pitchFamily="2" charset="2"/>
              <a:buChar char="ü"/>
              <a:tabLst>
                <a:tab pos="1219200" algn="l"/>
              </a:tabLst>
            </a:pPr>
            <a:r>
              <a:rPr lang="en-US"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By</a:t>
            </a:r>
            <a:r>
              <a:rPr lang="en-US" b="1" spc="-15"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 </a:t>
            </a:r>
            <a:r>
              <a:rPr lang="en-US"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Recruiters</a:t>
            </a:r>
            <a:r>
              <a:rPr lang="en-US" b="1" spc="-10"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 </a:t>
            </a:r>
            <a:r>
              <a:rPr lang="en-US"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usually</a:t>
            </a:r>
            <a:r>
              <a:rPr lang="en-US" b="1" spc="-15"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 </a:t>
            </a:r>
            <a:r>
              <a:rPr lang="en-US"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less</a:t>
            </a:r>
            <a:r>
              <a:rPr lang="en-US" b="1" spc="-10"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 </a:t>
            </a:r>
            <a:r>
              <a:rPr lang="en-US"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than</a:t>
            </a:r>
            <a:r>
              <a:rPr lang="en-US" b="1" spc="-5"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 </a:t>
            </a:r>
            <a:r>
              <a:rPr lang="en-US"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30 seconds!</a:t>
            </a:r>
            <a:endParaRPr lang="en-IN"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endParaRPr>
          </a:p>
          <a:p>
            <a:pPr marL="1257300" lvl="2" indent="-342900">
              <a:lnSpc>
                <a:spcPct val="150000"/>
              </a:lnSpc>
              <a:buSzPts val="1200"/>
              <a:buFont typeface="Wingdings" panose="05000000000000000000" pitchFamily="2" charset="2"/>
              <a:buChar char="ü"/>
              <a:tabLst>
                <a:tab pos="1219200" algn="l"/>
              </a:tabLst>
            </a:pPr>
            <a:r>
              <a:rPr lang="en-US"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By</a:t>
            </a:r>
            <a:r>
              <a:rPr lang="en-US" b="1" spc="-25"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 </a:t>
            </a:r>
            <a:r>
              <a:rPr lang="en-US"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Applicant</a:t>
            </a:r>
            <a:r>
              <a:rPr lang="en-US" b="1" spc="-15"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 </a:t>
            </a:r>
            <a:r>
              <a:rPr lang="en-US"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Tracking</a:t>
            </a:r>
            <a:r>
              <a:rPr lang="en-US" b="1" spc="-15"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 </a:t>
            </a:r>
            <a:r>
              <a:rPr lang="en-US"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Systems</a:t>
            </a:r>
            <a:r>
              <a:rPr lang="en-US" b="1" spc="-15"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 </a:t>
            </a:r>
            <a:r>
              <a:rPr lang="en-US"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(a</a:t>
            </a:r>
            <a:r>
              <a:rPr lang="en-US" b="1" spc="-15"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 </a:t>
            </a:r>
            <a:r>
              <a:rPr lang="en-US"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rPr>
              <a:t>computer)</a:t>
            </a:r>
            <a:endParaRPr lang="en-IN" b="1" dirty="0">
              <a:solidFill>
                <a:schemeClr val="bg1"/>
              </a:solidFill>
              <a:effectLst/>
              <a:latin typeface="Calibri" panose="020F0502020204030204" pitchFamily="34" charset="0"/>
              <a:ea typeface="Courier New" panose="02070309020205020404" pitchFamily="49" charset="0"/>
              <a:cs typeface="Calibri" panose="020F0502020204030204" pitchFamily="34" charset="0"/>
            </a:endParaRPr>
          </a:p>
          <a:p>
            <a:pPr marL="800100" marR="508635" lvl="1" indent="-342900">
              <a:lnSpc>
                <a:spcPct val="150000"/>
              </a:lnSpc>
              <a:buSzPts val="1200"/>
              <a:buFont typeface="Wingdings" panose="05000000000000000000" pitchFamily="2" charset="2"/>
              <a:buChar char="v"/>
              <a:tabLst>
                <a:tab pos="761365" algn="l"/>
                <a:tab pos="762000" algn="l"/>
              </a:tabLst>
            </a:pP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Résumés</a:t>
            </a:r>
            <a:r>
              <a:rPr lang="en-US"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are</a:t>
            </a:r>
            <a:r>
              <a:rPr lang="en-US"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screened</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to</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i="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rule</a:t>
            </a:r>
            <a:r>
              <a:rPr lang="en-US" b="1" i="1" spc="-4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i="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out</a:t>
            </a:r>
            <a:r>
              <a:rPr lang="en-US" b="1" i="1" spc="-3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applicants</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who</a:t>
            </a:r>
            <a:r>
              <a:rPr lang="en-US"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do</a:t>
            </a:r>
            <a:r>
              <a:rPr lang="en-US"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not</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meet</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qualifications</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or</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present</a:t>
            </a:r>
            <a:r>
              <a:rPr lang="en-US" b="1" spc="-3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themselves</a:t>
            </a:r>
            <a:r>
              <a:rPr lang="en-US"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professionally</a:t>
            </a:r>
            <a:r>
              <a:rPr lang="en-US"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 writing</a:t>
            </a:r>
            <a:endParaRPr lang="en-IN"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800100" marR="270510" lvl="1" indent="-342900">
              <a:lnSpc>
                <a:spcPct val="150000"/>
              </a:lnSpc>
              <a:buSzPts val="1200"/>
              <a:buFont typeface="Wingdings" panose="05000000000000000000" pitchFamily="2" charset="2"/>
              <a:buChar char="v"/>
              <a:tabLst>
                <a:tab pos="761365" algn="l"/>
                <a:tab pos="762000" algn="l"/>
              </a:tabLst>
            </a:pP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Résumés</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that</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make</a:t>
            </a:r>
            <a:r>
              <a:rPr lang="en-US"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it</a:t>
            </a:r>
            <a:r>
              <a:rPr lang="en-US"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past</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scanners</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and</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screeners</a:t>
            </a:r>
            <a:r>
              <a:rPr lang="en-US"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are</a:t>
            </a:r>
            <a:r>
              <a:rPr lang="en-US"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scrutinized</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to</a:t>
            </a:r>
            <a:r>
              <a:rPr lang="en-US"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reduce</a:t>
            </a:r>
            <a:r>
              <a:rPr lang="en-US"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number</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of</a:t>
            </a:r>
            <a:r>
              <a:rPr lang="en-US" b="1" spc="-3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candidates</a:t>
            </a:r>
            <a:r>
              <a:rPr lang="en-US"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and</a:t>
            </a:r>
            <a:r>
              <a:rPr lang="en-US"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ranked</a:t>
            </a:r>
            <a:r>
              <a:rPr lang="en-US"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to</a:t>
            </a:r>
            <a:r>
              <a:rPr lang="en-US"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invite</a:t>
            </a:r>
            <a:r>
              <a:rPr lang="en-US"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most</a:t>
            </a:r>
            <a:r>
              <a:rPr lang="en-US"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qualified</a:t>
            </a:r>
            <a:r>
              <a:rPr lang="en-US"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to</a:t>
            </a:r>
            <a:r>
              <a:rPr lang="en-US"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interview</a:t>
            </a:r>
            <a:endParaRPr lang="en-IN"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p:txBody>
      </p:sp>
      <p:sp>
        <p:nvSpPr>
          <p:cNvPr id="10" name="TextBox 9">
            <a:extLst>
              <a:ext uri="{FF2B5EF4-FFF2-40B4-BE49-F238E27FC236}">
                <a16:creationId xmlns:a16="http://schemas.microsoft.com/office/drawing/2014/main" id="{74150B64-CD33-E91D-8FE4-FB4B766248EC}"/>
              </a:ext>
            </a:extLst>
          </p:cNvPr>
          <p:cNvSpPr txBox="1"/>
          <p:nvPr/>
        </p:nvSpPr>
        <p:spPr>
          <a:xfrm>
            <a:off x="0" y="81898"/>
            <a:ext cx="12192000" cy="461858"/>
          </a:xfrm>
          <a:prstGeom prst="rect">
            <a:avLst/>
          </a:prstGeom>
          <a:noFill/>
        </p:spPr>
        <p:txBody>
          <a:bodyPr wrap="square">
            <a:spAutoFit/>
          </a:bodyPr>
          <a:lstStyle/>
          <a:p>
            <a:pPr marR="1112520" algn="ctr">
              <a:lnSpc>
                <a:spcPct val="150000"/>
              </a:lnSpc>
              <a:spcAft>
                <a:spcPts val="0"/>
              </a:spcAft>
            </a:pPr>
            <a:r>
              <a:rPr lang="en-US" b="1" dirty="0">
                <a:solidFill>
                  <a:schemeClr val="bg1"/>
                </a:solidFill>
                <a:effectLst/>
                <a:latin typeface="Comic Sans MS" panose="030F0702030302020204" pitchFamily="66" charset="0"/>
                <a:ea typeface="Segoe UI Light" panose="020B0502040204020203" pitchFamily="34" charset="0"/>
                <a:cs typeface="MV Boli" panose="02000500030200090000" pitchFamily="2" charset="0"/>
              </a:rPr>
              <a:t>    </a:t>
            </a:r>
            <a:r>
              <a:rPr lang="en-US" b="1" u="sng" dirty="0">
                <a:solidFill>
                  <a:schemeClr val="bg1"/>
                </a:solidFill>
                <a:effectLst/>
                <a:latin typeface="Comic Sans MS" panose="030F0702030302020204" pitchFamily="66" charset="0"/>
                <a:ea typeface="Segoe UI Light" panose="020B0502040204020203" pitchFamily="34" charset="0"/>
                <a:cs typeface="MV Boli" panose="02000500030200090000" pitchFamily="2" charset="0"/>
              </a:rPr>
              <a:t>A résumé only works if it makes its way to the Hiring Authority</a:t>
            </a:r>
            <a:r>
              <a:rPr lang="en-US" b="1" u="sng" spc="-370" dirty="0">
                <a:solidFill>
                  <a:schemeClr val="bg1"/>
                </a:solidFill>
                <a:effectLst/>
                <a:latin typeface="Comic Sans MS" panose="030F0702030302020204" pitchFamily="66" charset="0"/>
                <a:ea typeface="Segoe UI Light" panose="020B0502040204020203" pitchFamily="34" charset="0"/>
                <a:cs typeface="MV Boli" panose="02000500030200090000" pitchFamily="2" charset="0"/>
              </a:rPr>
              <a:t> </a:t>
            </a:r>
            <a:r>
              <a:rPr lang="en-US" b="1" u="sng" dirty="0">
                <a:solidFill>
                  <a:schemeClr val="bg1"/>
                </a:solidFill>
                <a:effectLst/>
                <a:latin typeface="Comic Sans MS" panose="030F0702030302020204" pitchFamily="66" charset="0"/>
                <a:ea typeface="Segoe UI Light" panose="020B0502040204020203" pitchFamily="34" charset="0"/>
                <a:cs typeface="MV Boli" panose="02000500030200090000" pitchFamily="2" charset="0"/>
              </a:rPr>
              <a:t>who</a:t>
            </a:r>
            <a:r>
              <a:rPr lang="en-US" b="1" u="sng" spc="-15" dirty="0">
                <a:solidFill>
                  <a:schemeClr val="bg1"/>
                </a:solidFill>
                <a:effectLst/>
                <a:latin typeface="Comic Sans MS" panose="030F0702030302020204" pitchFamily="66" charset="0"/>
                <a:ea typeface="Segoe UI Light" panose="020B0502040204020203" pitchFamily="34" charset="0"/>
                <a:cs typeface="MV Boli" panose="02000500030200090000" pitchFamily="2" charset="0"/>
              </a:rPr>
              <a:t> </a:t>
            </a:r>
            <a:r>
              <a:rPr lang="en-US" b="1" u="sng" dirty="0">
                <a:solidFill>
                  <a:schemeClr val="bg1"/>
                </a:solidFill>
                <a:effectLst/>
                <a:latin typeface="Comic Sans MS" panose="030F0702030302020204" pitchFamily="66" charset="0"/>
                <a:ea typeface="Segoe UI Light" panose="020B0502040204020203" pitchFamily="34" charset="0"/>
                <a:cs typeface="MV Boli" panose="02000500030200090000" pitchFamily="2" charset="0"/>
              </a:rPr>
              <a:t>decides</a:t>
            </a:r>
            <a:r>
              <a:rPr lang="en-US" b="1" u="sng" spc="-5" dirty="0">
                <a:solidFill>
                  <a:schemeClr val="bg1"/>
                </a:solidFill>
                <a:effectLst/>
                <a:latin typeface="Comic Sans MS" panose="030F0702030302020204" pitchFamily="66" charset="0"/>
                <a:ea typeface="Segoe UI Light" panose="020B0502040204020203" pitchFamily="34" charset="0"/>
                <a:cs typeface="MV Boli" panose="02000500030200090000" pitchFamily="2" charset="0"/>
              </a:rPr>
              <a:t> </a:t>
            </a:r>
            <a:r>
              <a:rPr lang="en-US" b="1" u="sng" dirty="0">
                <a:solidFill>
                  <a:schemeClr val="bg1"/>
                </a:solidFill>
                <a:effectLst/>
                <a:latin typeface="Comic Sans MS" panose="030F0702030302020204" pitchFamily="66" charset="0"/>
                <a:ea typeface="Segoe UI Light" panose="020B0502040204020203" pitchFamily="34" charset="0"/>
                <a:cs typeface="MV Boli" panose="02000500030200090000" pitchFamily="2" charset="0"/>
              </a:rPr>
              <a:t>to interview</a:t>
            </a:r>
            <a:r>
              <a:rPr lang="en-US" b="1" u="sng" spc="-5" dirty="0">
                <a:solidFill>
                  <a:schemeClr val="bg1"/>
                </a:solidFill>
                <a:effectLst/>
                <a:latin typeface="Comic Sans MS" panose="030F0702030302020204" pitchFamily="66" charset="0"/>
                <a:ea typeface="Segoe UI Light" panose="020B0502040204020203" pitchFamily="34" charset="0"/>
                <a:cs typeface="MV Boli" panose="02000500030200090000" pitchFamily="2" charset="0"/>
              </a:rPr>
              <a:t> </a:t>
            </a:r>
            <a:r>
              <a:rPr lang="en-US" b="1" u="sng" dirty="0">
                <a:solidFill>
                  <a:schemeClr val="bg1"/>
                </a:solidFill>
                <a:effectLst/>
                <a:latin typeface="Comic Sans MS" panose="030F0702030302020204" pitchFamily="66" charset="0"/>
                <a:ea typeface="Segoe UI Light" panose="020B0502040204020203" pitchFamily="34" charset="0"/>
                <a:cs typeface="MV Boli" panose="02000500030200090000" pitchFamily="2" charset="0"/>
              </a:rPr>
              <a:t>you!</a:t>
            </a:r>
            <a:endParaRPr lang="en-IN" b="1" u="sng" dirty="0">
              <a:solidFill>
                <a:schemeClr val="bg1"/>
              </a:solidFill>
              <a:effectLst/>
              <a:latin typeface="Comic Sans MS" panose="030F0702030302020204" pitchFamily="66" charset="0"/>
              <a:ea typeface="Segoe UI Light" panose="020B0502040204020203" pitchFamily="34" charset="0"/>
              <a:cs typeface="MV Boli" panose="02000500030200090000" pitchFamily="2" charset="0"/>
            </a:endParaRPr>
          </a:p>
        </p:txBody>
      </p:sp>
      <p:pic>
        <p:nvPicPr>
          <p:cNvPr id="7" name="Picture 6">
            <a:extLst>
              <a:ext uri="{FF2B5EF4-FFF2-40B4-BE49-F238E27FC236}">
                <a16:creationId xmlns:a16="http://schemas.microsoft.com/office/drawing/2014/main" id="{24F89044-3440-FA2B-3F5C-91C4B2005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2702" y="3303037"/>
            <a:ext cx="3169297" cy="3554963"/>
          </a:xfrm>
          <a:prstGeom prst="rect">
            <a:avLst/>
          </a:prstGeom>
        </p:spPr>
      </p:pic>
      <p:pic>
        <p:nvPicPr>
          <p:cNvPr id="5" name="Picture 4">
            <a:extLst>
              <a:ext uri="{FF2B5EF4-FFF2-40B4-BE49-F238E27FC236}">
                <a16:creationId xmlns:a16="http://schemas.microsoft.com/office/drawing/2014/main" id="{02889CE4-5AE2-573B-371A-E578F4977D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3700322"/>
            <a:ext cx="4926563" cy="3157678"/>
          </a:xfrm>
          <a:prstGeom prst="rect">
            <a:avLst/>
          </a:prstGeom>
          <a:noFill/>
          <a:ln>
            <a:noFill/>
          </a:ln>
        </p:spPr>
      </p:pic>
    </p:spTree>
    <p:extLst>
      <p:ext uri="{BB962C8B-B14F-4D97-AF65-F5344CB8AC3E}">
        <p14:creationId xmlns:p14="http://schemas.microsoft.com/office/powerpoint/2010/main" val="420529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09CE6C-5F11-57DD-D353-488A922A1DEE}"/>
              </a:ext>
            </a:extLst>
          </p:cNvPr>
          <p:cNvSpPr txBox="1"/>
          <p:nvPr/>
        </p:nvSpPr>
        <p:spPr>
          <a:xfrm>
            <a:off x="0" y="106138"/>
            <a:ext cx="12192000" cy="466025"/>
          </a:xfrm>
          <a:prstGeom prst="rect">
            <a:avLst/>
          </a:prstGeom>
          <a:noFill/>
        </p:spPr>
        <p:txBody>
          <a:bodyPr wrap="square">
            <a:spAutoFit/>
          </a:bodyPr>
          <a:lstStyle/>
          <a:p>
            <a:pPr algn="ctr">
              <a:lnSpc>
                <a:spcPct val="107000"/>
              </a:lnSpc>
              <a:spcAft>
                <a:spcPts val="800"/>
              </a:spcAft>
            </a:pPr>
            <a:r>
              <a:rPr lang="en-IN" sz="2400" b="1" u="sng" dirty="0">
                <a:solidFill>
                  <a:schemeClr val="bg1"/>
                </a:solidFill>
                <a:effectLst/>
                <a:latin typeface="Comic Sans MS" panose="030F0702030302020204" pitchFamily="66" charset="0"/>
                <a:ea typeface="Calibri" panose="020F0502020204030204" pitchFamily="34" charset="0"/>
                <a:cs typeface="Latha" panose="020B0604020202020204" pitchFamily="34" charset="0"/>
              </a:rPr>
              <a:t>Five Keys to an Outstanding Résumé</a:t>
            </a:r>
          </a:p>
        </p:txBody>
      </p:sp>
      <p:graphicFrame>
        <p:nvGraphicFramePr>
          <p:cNvPr id="4" name="Table 3">
            <a:extLst>
              <a:ext uri="{FF2B5EF4-FFF2-40B4-BE49-F238E27FC236}">
                <a16:creationId xmlns:a16="http://schemas.microsoft.com/office/drawing/2014/main" id="{4878D073-0A5B-35D6-429E-97B25F031676}"/>
              </a:ext>
            </a:extLst>
          </p:cNvPr>
          <p:cNvGraphicFramePr>
            <a:graphicFrameLocks noGrp="1"/>
          </p:cNvGraphicFramePr>
          <p:nvPr>
            <p:extLst>
              <p:ext uri="{D42A27DB-BD31-4B8C-83A1-F6EECF244321}">
                <p14:modId xmlns:p14="http://schemas.microsoft.com/office/powerpoint/2010/main" val="3289716377"/>
              </p:ext>
            </p:extLst>
          </p:nvPr>
        </p:nvGraphicFramePr>
        <p:xfrm>
          <a:off x="1" y="556750"/>
          <a:ext cx="12191999" cy="5480156"/>
        </p:xfrm>
        <a:graphic>
          <a:graphicData uri="http://schemas.openxmlformats.org/drawingml/2006/table">
            <a:tbl>
              <a:tblPr firstRow="1" firstCol="1" bandRow="1">
                <a:tableStyleId>{5C22544A-7EE6-4342-B048-85BDC9FD1C3A}</a:tableStyleId>
              </a:tblPr>
              <a:tblGrid>
                <a:gridCol w="4980373">
                  <a:extLst>
                    <a:ext uri="{9D8B030D-6E8A-4147-A177-3AD203B41FA5}">
                      <a16:colId xmlns:a16="http://schemas.microsoft.com/office/drawing/2014/main" val="1219566236"/>
                    </a:ext>
                  </a:extLst>
                </a:gridCol>
                <a:gridCol w="4882717">
                  <a:extLst>
                    <a:ext uri="{9D8B030D-6E8A-4147-A177-3AD203B41FA5}">
                      <a16:colId xmlns:a16="http://schemas.microsoft.com/office/drawing/2014/main" val="2414092266"/>
                    </a:ext>
                  </a:extLst>
                </a:gridCol>
                <a:gridCol w="2328909">
                  <a:extLst>
                    <a:ext uri="{9D8B030D-6E8A-4147-A177-3AD203B41FA5}">
                      <a16:colId xmlns:a16="http://schemas.microsoft.com/office/drawing/2014/main" val="3974955401"/>
                    </a:ext>
                  </a:extLst>
                </a:gridCol>
              </a:tblGrid>
              <a:tr h="699545">
                <a:tc>
                  <a:txBody>
                    <a:bodyPr/>
                    <a:lstStyle/>
                    <a:p>
                      <a:pPr algn="ctr">
                        <a:lnSpc>
                          <a:spcPct val="100000"/>
                        </a:lnSpc>
                      </a:pPr>
                      <a:r>
                        <a:rPr lang="en-US" sz="1800" b="1" dirty="0">
                          <a:solidFill>
                            <a:schemeClr val="bg1"/>
                          </a:solidFill>
                          <a:effectLst/>
                          <a:latin typeface="Comic Sans MS" panose="030F0702030302020204" pitchFamily="66" charset="0"/>
                          <a:cs typeface="Calibri" panose="020F0502020204030204" pitchFamily="34" charset="0"/>
                        </a:rPr>
                        <a:t>Because</a:t>
                      </a:r>
                      <a:endParaRPr lang="en-IN" sz="1800" b="1" dirty="0">
                        <a:solidFill>
                          <a:schemeClr val="bg1"/>
                        </a:solidFill>
                        <a:effectLst/>
                        <a:latin typeface="Comic Sans MS" panose="030F0702030302020204" pitchFamily="66"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tc>
                  <a:txBody>
                    <a:bodyPr/>
                    <a:lstStyle/>
                    <a:p>
                      <a:pPr algn="ctr">
                        <a:lnSpc>
                          <a:spcPct val="100000"/>
                        </a:lnSpc>
                      </a:pPr>
                      <a:r>
                        <a:rPr lang="en-US" sz="1800" b="1" dirty="0">
                          <a:solidFill>
                            <a:schemeClr val="bg1"/>
                          </a:solidFill>
                          <a:effectLst/>
                          <a:latin typeface="Comic Sans MS" panose="030F0702030302020204" pitchFamily="66" charset="0"/>
                          <a:cs typeface="Calibri" panose="020F0502020204030204" pitchFamily="34" charset="0"/>
                        </a:rPr>
                        <a:t>You</a:t>
                      </a:r>
                      <a:r>
                        <a:rPr lang="en-US" sz="1800" b="1" spc="-25" dirty="0">
                          <a:solidFill>
                            <a:schemeClr val="bg1"/>
                          </a:solidFill>
                          <a:effectLst/>
                          <a:latin typeface="Comic Sans MS" panose="030F0702030302020204" pitchFamily="66" charset="0"/>
                          <a:cs typeface="Calibri" panose="020F0502020204030204" pitchFamily="34" charset="0"/>
                        </a:rPr>
                        <a:t> </a:t>
                      </a:r>
                      <a:r>
                        <a:rPr lang="en-US" sz="1800" b="1" dirty="0">
                          <a:solidFill>
                            <a:schemeClr val="bg1"/>
                          </a:solidFill>
                          <a:effectLst/>
                          <a:latin typeface="Comic Sans MS" panose="030F0702030302020204" pitchFamily="66" charset="0"/>
                          <a:cs typeface="Calibri" panose="020F0502020204030204" pitchFamily="34" charset="0"/>
                        </a:rPr>
                        <a:t>Should</a:t>
                      </a:r>
                      <a:endParaRPr lang="en-IN" sz="1800" b="1" dirty="0">
                        <a:solidFill>
                          <a:schemeClr val="bg1"/>
                        </a:solidFill>
                        <a:effectLst/>
                        <a:latin typeface="Comic Sans MS" panose="030F0702030302020204" pitchFamily="66"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tc>
                  <a:txBody>
                    <a:bodyPr/>
                    <a:lstStyle/>
                    <a:p>
                      <a:pPr algn="ctr">
                        <a:lnSpc>
                          <a:spcPct val="100000"/>
                        </a:lnSpc>
                      </a:pPr>
                      <a:r>
                        <a:rPr lang="en-US" sz="1800" b="1" dirty="0">
                          <a:solidFill>
                            <a:schemeClr val="bg1"/>
                          </a:solidFill>
                          <a:effectLst/>
                          <a:latin typeface="Comic Sans MS" panose="030F0702030302020204" pitchFamily="66" charset="0"/>
                          <a:cs typeface="Calibri" panose="020F0502020204030204" pitchFamily="34" charset="0"/>
                        </a:rPr>
                        <a:t>Key</a:t>
                      </a:r>
                      <a:r>
                        <a:rPr lang="en-US" sz="1800" b="1" spc="-20" dirty="0">
                          <a:solidFill>
                            <a:schemeClr val="bg1"/>
                          </a:solidFill>
                          <a:effectLst/>
                          <a:latin typeface="Comic Sans MS" panose="030F0702030302020204" pitchFamily="66" charset="0"/>
                          <a:cs typeface="Calibri" panose="020F0502020204030204" pitchFamily="34" charset="0"/>
                        </a:rPr>
                        <a:t> </a:t>
                      </a:r>
                      <a:r>
                        <a:rPr lang="en-US" sz="1800" b="1" dirty="0">
                          <a:solidFill>
                            <a:schemeClr val="bg1"/>
                          </a:solidFill>
                          <a:effectLst/>
                          <a:latin typeface="Comic Sans MS" panose="030F0702030302020204" pitchFamily="66" charset="0"/>
                          <a:cs typeface="Calibri" panose="020F0502020204030204" pitchFamily="34" charset="0"/>
                        </a:rPr>
                        <a:t>to</a:t>
                      </a:r>
                      <a:r>
                        <a:rPr lang="en-US" sz="1800" b="1" spc="-15" dirty="0">
                          <a:solidFill>
                            <a:schemeClr val="bg1"/>
                          </a:solidFill>
                          <a:effectLst/>
                          <a:latin typeface="Comic Sans MS" panose="030F0702030302020204" pitchFamily="66" charset="0"/>
                          <a:cs typeface="Calibri" panose="020F0502020204030204" pitchFamily="34" charset="0"/>
                        </a:rPr>
                        <a:t> </a:t>
                      </a:r>
                      <a:r>
                        <a:rPr lang="en-US" sz="1800" b="1" dirty="0">
                          <a:solidFill>
                            <a:schemeClr val="bg1"/>
                          </a:solidFill>
                          <a:effectLst/>
                          <a:latin typeface="Comic Sans MS" panose="030F0702030302020204" pitchFamily="66" charset="0"/>
                          <a:cs typeface="Calibri" panose="020F0502020204030204" pitchFamily="34" charset="0"/>
                        </a:rPr>
                        <a:t>Success</a:t>
                      </a:r>
                      <a:endParaRPr lang="en-IN" sz="1800" b="1" dirty="0">
                        <a:solidFill>
                          <a:schemeClr val="bg1"/>
                        </a:solidFill>
                        <a:effectLst/>
                        <a:latin typeface="Comic Sans MS" panose="030F0702030302020204" pitchFamily="66"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extLst>
                  <a:ext uri="{0D108BD9-81ED-4DB2-BD59-A6C34878D82A}">
                    <a16:rowId xmlns:a16="http://schemas.microsoft.com/office/drawing/2014/main" val="3840714064"/>
                  </a:ext>
                </a:extLst>
              </a:tr>
              <a:tr h="936399">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Recruiters and Hiring</a:t>
                      </a:r>
                      <a:r>
                        <a:rPr lang="en-US" sz="1800" b="1" spc="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Managers look for candidates</a:t>
                      </a:r>
                      <a:r>
                        <a:rPr lang="en-US" sz="1800" b="1" spc="-31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who</a:t>
                      </a:r>
                      <a:r>
                        <a:rPr lang="en-US" sz="1800" b="1" spc="-2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are</a:t>
                      </a:r>
                      <a:r>
                        <a:rPr lang="en-US" sz="1800" b="1" spc="-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“best</a:t>
                      </a:r>
                      <a:r>
                        <a:rPr lang="en-US" sz="1800" b="1" spc="-1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qualified”</a:t>
                      </a:r>
                      <a:r>
                        <a:rPr lang="en-US" sz="1800" b="1" spc="-2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for</a:t>
                      </a:r>
                      <a:r>
                        <a:rPr lang="en-US" sz="1800" b="1" spc="-1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a</a:t>
                      </a:r>
                      <a:r>
                        <a:rPr lang="en-US" sz="1800" b="1" spc="-31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specific</a:t>
                      </a:r>
                      <a:r>
                        <a:rPr lang="en-US" sz="1800" b="1" spc="-1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position</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Tailor your résumé to each</a:t>
                      </a:r>
                      <a:r>
                        <a:rPr lang="en-US" sz="1800" b="1" spc="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position and the employer’s</a:t>
                      </a:r>
                      <a:r>
                        <a:rPr lang="en-US" sz="1800" b="1" spc="-32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needs</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FOCUS</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extLst>
                  <a:ext uri="{0D108BD9-81ED-4DB2-BD59-A6C34878D82A}">
                    <a16:rowId xmlns:a16="http://schemas.microsoft.com/office/drawing/2014/main" val="3680840219"/>
                  </a:ext>
                </a:extLst>
              </a:tr>
              <a:tr h="942392">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Recruiters and Hiring</a:t>
                      </a:r>
                      <a:r>
                        <a:rPr lang="en-US" sz="1800" b="1" spc="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Managers look for results and</a:t>
                      </a:r>
                      <a:r>
                        <a:rPr lang="en-US" sz="1800" b="1" spc="-31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achievements with</a:t>
                      </a:r>
                      <a:r>
                        <a:rPr lang="en-US" sz="1800" b="1" spc="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quantifiable</a:t>
                      </a:r>
                      <a:r>
                        <a:rPr lang="en-US" sz="1800" b="1" spc="-2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data</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Write a “results-oriented”</a:t>
                      </a:r>
                      <a:r>
                        <a:rPr lang="en-US" sz="1800" b="1" spc="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résumé</a:t>
                      </a:r>
                      <a:r>
                        <a:rPr lang="en-US" sz="1800" b="1" spc="-3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and</a:t>
                      </a:r>
                      <a:r>
                        <a:rPr lang="en-US" sz="1800" b="1" spc="-1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quantify</a:t>
                      </a:r>
                      <a:r>
                        <a:rPr lang="en-US" sz="1800" b="1" spc="-2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where</a:t>
                      </a:r>
                      <a:r>
                        <a:rPr lang="en-US" sz="1800" b="1" spc="-31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possible</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ACCOMPLISHMENTS</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extLst>
                  <a:ext uri="{0D108BD9-81ED-4DB2-BD59-A6C34878D82A}">
                    <a16:rowId xmlns:a16="http://schemas.microsoft.com/office/drawing/2014/main" val="4004393435"/>
                  </a:ext>
                </a:extLst>
              </a:tr>
              <a:tr h="942392">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Skills are transferable from</a:t>
                      </a:r>
                      <a:r>
                        <a:rPr lang="en-US" sz="1800" b="1" spc="-32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one job, or situation, to</a:t>
                      </a:r>
                      <a:r>
                        <a:rPr lang="en-US" sz="1800" b="1" spc="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another</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Give concrete examples of</a:t>
                      </a:r>
                      <a:r>
                        <a:rPr lang="en-US" sz="1800" b="1" spc="-32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your relevant transferable</a:t>
                      </a:r>
                      <a:r>
                        <a:rPr lang="en-US" sz="1800" b="1" spc="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skills</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TRANSFERABLE</a:t>
                      </a:r>
                      <a:r>
                        <a:rPr lang="en-US" sz="1800" b="1" spc="-1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SKILLS</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extLst>
                  <a:ext uri="{0D108BD9-81ED-4DB2-BD59-A6C34878D82A}">
                    <a16:rowId xmlns:a16="http://schemas.microsoft.com/office/drawing/2014/main" val="3138962825"/>
                  </a:ext>
                </a:extLst>
              </a:tr>
              <a:tr h="1101012">
                <a:tc>
                  <a:txBody>
                    <a:bodyPr/>
                    <a:lstStyle/>
                    <a:p>
                      <a:pPr marL="67945">
                        <a:lnSpc>
                          <a:spcPct val="100000"/>
                        </a:lnSpc>
                      </a:pPr>
                      <a:r>
                        <a:rPr lang="en-US" sz="1800" b="1" dirty="0">
                          <a:solidFill>
                            <a:schemeClr val="bg1"/>
                          </a:solidFill>
                          <a:effectLst/>
                          <a:latin typeface="Calibri" panose="020F0502020204030204" pitchFamily="34" charset="0"/>
                          <a:cs typeface="Calibri" panose="020F0502020204030204" pitchFamily="34" charset="0"/>
                        </a:rPr>
                        <a:t> </a:t>
                      </a:r>
                      <a:endParaRPr lang="en-IN" sz="1800" b="1" dirty="0">
                        <a:solidFill>
                          <a:schemeClr val="bg1"/>
                        </a:solidFill>
                        <a:effectLst/>
                        <a:latin typeface="Calibri" panose="020F0502020204030204" pitchFamily="34" charset="0"/>
                        <a:cs typeface="Calibri" panose="020F0502020204030204" pitchFamily="34" charset="0"/>
                      </a:endParaRPr>
                    </a:p>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Résumés are often placed</a:t>
                      </a:r>
                      <a:r>
                        <a:rPr lang="en-US" sz="1800" b="1" spc="-31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into keyword-searchable</a:t>
                      </a:r>
                      <a:r>
                        <a:rPr lang="en-US" sz="1800" b="1" spc="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databases</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Analyze the position</a:t>
                      </a:r>
                      <a:r>
                        <a:rPr lang="en-US" sz="1800" b="1" spc="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description for keywords—</a:t>
                      </a:r>
                      <a:r>
                        <a:rPr lang="en-US" sz="1800" b="1" spc="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use the same verbs and add</a:t>
                      </a:r>
                      <a:r>
                        <a:rPr lang="en-US" sz="1800" b="1" spc="-31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nouns for the specific details</a:t>
                      </a:r>
                      <a:r>
                        <a:rPr lang="en-US" sz="1800" b="1" spc="-31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from</a:t>
                      </a:r>
                      <a:r>
                        <a:rPr lang="en-US" sz="1800" b="1" spc="-1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your</a:t>
                      </a:r>
                      <a:r>
                        <a:rPr lang="en-US" sz="1800" b="1" spc="-1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activities</a:t>
                      </a:r>
                      <a:r>
                        <a:rPr lang="en-US" sz="1800" b="1" spc="-1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(nouns)</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KEYWORDS</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extLst>
                  <a:ext uri="{0D108BD9-81ED-4DB2-BD59-A6C34878D82A}">
                    <a16:rowId xmlns:a16="http://schemas.microsoft.com/office/drawing/2014/main" val="1747228048"/>
                  </a:ext>
                </a:extLst>
              </a:tr>
              <a:tr h="858416">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Recruiters and Hiring</a:t>
                      </a:r>
                      <a:r>
                        <a:rPr lang="en-US" sz="1800" b="1" spc="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Managers</a:t>
                      </a:r>
                      <a:r>
                        <a:rPr lang="en-US" sz="1800" b="1" spc="-3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scan</a:t>
                      </a:r>
                      <a:r>
                        <a:rPr lang="en-US" sz="1800" b="1" spc="-3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résumés</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Ensure the readability of</a:t>
                      </a:r>
                      <a:r>
                        <a:rPr lang="en-US" sz="1800" b="1" spc="-32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your</a:t>
                      </a:r>
                      <a:r>
                        <a:rPr lang="en-US" sz="1800" b="1" spc="-10"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one-page</a:t>
                      </a:r>
                      <a:r>
                        <a:rPr lang="en-US" sz="1800" b="1" spc="-15" dirty="0">
                          <a:solidFill>
                            <a:schemeClr val="bg1"/>
                          </a:solidFill>
                          <a:effectLst/>
                          <a:latin typeface="Calibri" panose="020F0502020204030204" pitchFamily="34" charset="0"/>
                          <a:cs typeface="Calibri" panose="020F0502020204030204" pitchFamily="34" charset="0"/>
                        </a:rPr>
                        <a:t> </a:t>
                      </a:r>
                      <a:r>
                        <a:rPr lang="en-US" sz="1800" b="1" dirty="0">
                          <a:solidFill>
                            <a:schemeClr val="bg1"/>
                          </a:solidFill>
                          <a:effectLst/>
                          <a:latin typeface="Calibri" panose="020F0502020204030204" pitchFamily="34" charset="0"/>
                          <a:cs typeface="Calibri" panose="020F0502020204030204" pitchFamily="34" charset="0"/>
                        </a:rPr>
                        <a:t>résumé</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tc>
                  <a:txBody>
                    <a:bodyPr/>
                    <a:lstStyle/>
                    <a:p>
                      <a:pPr>
                        <a:lnSpc>
                          <a:spcPct val="100000"/>
                        </a:lnSpc>
                      </a:pPr>
                      <a:r>
                        <a:rPr lang="en-US" sz="1800" b="1" dirty="0">
                          <a:solidFill>
                            <a:schemeClr val="bg1"/>
                          </a:solidFill>
                          <a:effectLst/>
                          <a:latin typeface="Calibri" panose="020F0502020204030204" pitchFamily="34" charset="0"/>
                          <a:cs typeface="Calibri" panose="020F0502020204030204" pitchFamily="34" charset="0"/>
                        </a:rPr>
                        <a:t>APPEARANCE</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txBody>
                  <a:tcPr marL="49236" marR="49236" marT="0" marB="0" anchor="ctr">
                    <a:solidFill>
                      <a:srgbClr val="E28232"/>
                    </a:solidFill>
                  </a:tcPr>
                </a:tc>
                <a:extLst>
                  <a:ext uri="{0D108BD9-81ED-4DB2-BD59-A6C34878D82A}">
                    <a16:rowId xmlns:a16="http://schemas.microsoft.com/office/drawing/2014/main" val="3120065899"/>
                  </a:ext>
                </a:extLst>
              </a:tr>
            </a:tbl>
          </a:graphicData>
        </a:graphic>
      </p:graphicFrame>
    </p:spTree>
    <p:extLst>
      <p:ext uri="{BB962C8B-B14F-4D97-AF65-F5344CB8AC3E}">
        <p14:creationId xmlns:p14="http://schemas.microsoft.com/office/powerpoint/2010/main" val="289381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696C51-751C-87EB-653B-0696F5A9AB92}"/>
              </a:ext>
            </a:extLst>
          </p:cNvPr>
          <p:cNvSpPr txBox="1"/>
          <p:nvPr/>
        </p:nvSpPr>
        <p:spPr>
          <a:xfrm>
            <a:off x="0" y="63013"/>
            <a:ext cx="12192000" cy="523220"/>
          </a:xfrm>
          <a:prstGeom prst="rect">
            <a:avLst/>
          </a:prstGeom>
          <a:noFill/>
        </p:spPr>
        <p:txBody>
          <a:bodyPr wrap="square">
            <a:spAutoFit/>
          </a:bodyPr>
          <a:lstStyle/>
          <a:p>
            <a:pPr algn="ctr"/>
            <a:r>
              <a:rPr lang="en-IN" sz="2800" b="1" u="sng" dirty="0">
                <a:solidFill>
                  <a:schemeClr val="bg1"/>
                </a:solidFill>
                <a:effectLst/>
                <a:latin typeface="Comic Sans MS" panose="030F0702030302020204" pitchFamily="66" charset="0"/>
                <a:ea typeface="Times New Roman" panose="02020603050405020304" pitchFamily="18" charset="0"/>
              </a:rPr>
              <a:t>Five steps to tailor your Résumé to address the employer’s needs</a:t>
            </a:r>
            <a:endParaRPr lang="en-IN" sz="2800" b="1" u="sng" dirty="0">
              <a:solidFill>
                <a:schemeClr val="bg1"/>
              </a:solidFill>
              <a:effectLst/>
              <a:latin typeface="Times New Roman" panose="02020603050405020304" pitchFamily="18" charset="0"/>
              <a:ea typeface="Times New Roman" panose="02020603050405020304" pitchFamily="18" charset="0"/>
            </a:endParaRPr>
          </a:p>
        </p:txBody>
      </p:sp>
      <p:grpSp>
        <p:nvGrpSpPr>
          <p:cNvPr id="56" name="Group 54">
            <a:extLst>
              <a:ext uri="{FF2B5EF4-FFF2-40B4-BE49-F238E27FC236}">
                <a16:creationId xmlns:a16="http://schemas.microsoft.com/office/drawing/2014/main" id="{6F48DEF8-4F2D-D163-E2D6-D5DCDC4C0B50}"/>
              </a:ext>
            </a:extLst>
          </p:cNvPr>
          <p:cNvGrpSpPr>
            <a:grpSpLocks/>
          </p:cNvGrpSpPr>
          <p:nvPr/>
        </p:nvGrpSpPr>
        <p:grpSpPr bwMode="auto">
          <a:xfrm>
            <a:off x="88775" y="807868"/>
            <a:ext cx="12103224" cy="5166804"/>
            <a:chOff x="1440" y="-246"/>
            <a:chExt cx="9660" cy="9501"/>
          </a:xfrm>
          <a:solidFill>
            <a:schemeClr val="tx2">
              <a:lumMod val="60000"/>
              <a:lumOff val="40000"/>
            </a:schemeClr>
          </a:solidFill>
        </p:grpSpPr>
        <p:sp>
          <p:nvSpPr>
            <p:cNvPr id="57" name="Freeform 69">
              <a:extLst>
                <a:ext uri="{FF2B5EF4-FFF2-40B4-BE49-F238E27FC236}">
                  <a16:creationId xmlns:a16="http://schemas.microsoft.com/office/drawing/2014/main" id="{1DE8211E-46F5-CB36-0AFD-EF90AAE2D111}"/>
                </a:ext>
              </a:extLst>
            </p:cNvPr>
            <p:cNvSpPr>
              <a:spLocks/>
            </p:cNvSpPr>
            <p:nvPr/>
          </p:nvSpPr>
          <p:spPr bwMode="auto">
            <a:xfrm>
              <a:off x="1440" y="-242"/>
              <a:ext cx="1431" cy="2045"/>
            </a:xfrm>
            <a:custGeom>
              <a:avLst/>
              <a:gdLst>
                <a:gd name="T0" fmla="+- 0 2871 1440"/>
                <a:gd name="T1" fmla="*/ T0 w 1431"/>
                <a:gd name="T2" fmla="+- 0 -242 -242"/>
                <a:gd name="T3" fmla="*/ -242 h 2045"/>
                <a:gd name="T4" fmla="+- 0 2156 1440"/>
                <a:gd name="T5" fmla="*/ T4 w 1431"/>
                <a:gd name="T6" fmla="+- 0 474 -242"/>
                <a:gd name="T7" fmla="*/ 474 h 2045"/>
                <a:gd name="T8" fmla="+- 0 1440 1440"/>
                <a:gd name="T9" fmla="*/ T8 w 1431"/>
                <a:gd name="T10" fmla="+- 0 -242 -242"/>
                <a:gd name="T11" fmla="*/ -242 h 2045"/>
                <a:gd name="T12" fmla="+- 0 1440 1440"/>
                <a:gd name="T13" fmla="*/ T12 w 1431"/>
                <a:gd name="T14" fmla="+- 0 1087 -242"/>
                <a:gd name="T15" fmla="*/ 1087 h 2045"/>
                <a:gd name="T16" fmla="+- 0 2156 1440"/>
                <a:gd name="T17" fmla="*/ T16 w 1431"/>
                <a:gd name="T18" fmla="+- 0 1802 -242"/>
                <a:gd name="T19" fmla="*/ 1802 h 2045"/>
                <a:gd name="T20" fmla="+- 0 2871 1440"/>
                <a:gd name="T21" fmla="*/ T20 w 1431"/>
                <a:gd name="T22" fmla="+- 0 1087 -242"/>
                <a:gd name="T23" fmla="*/ 1087 h 2045"/>
                <a:gd name="T24" fmla="+- 0 2871 1440"/>
                <a:gd name="T25" fmla="*/ T24 w 1431"/>
                <a:gd name="T26" fmla="+- 0 -242 -242"/>
                <a:gd name="T27" fmla="*/ -242 h 2045"/>
              </a:gdLst>
              <a:ahLst/>
              <a:cxnLst>
                <a:cxn ang="0">
                  <a:pos x="T1" y="T3"/>
                </a:cxn>
                <a:cxn ang="0">
                  <a:pos x="T5" y="T7"/>
                </a:cxn>
                <a:cxn ang="0">
                  <a:pos x="T9" y="T11"/>
                </a:cxn>
                <a:cxn ang="0">
                  <a:pos x="T13" y="T15"/>
                </a:cxn>
                <a:cxn ang="0">
                  <a:pos x="T17" y="T19"/>
                </a:cxn>
                <a:cxn ang="0">
                  <a:pos x="T21" y="T23"/>
                </a:cxn>
                <a:cxn ang="0">
                  <a:pos x="T25" y="T27"/>
                </a:cxn>
              </a:cxnLst>
              <a:rect l="0" t="0" r="r" b="b"/>
              <a:pathLst>
                <a:path w="1431" h="2045">
                  <a:moveTo>
                    <a:pt x="1431" y="0"/>
                  </a:moveTo>
                  <a:lnTo>
                    <a:pt x="716" y="716"/>
                  </a:lnTo>
                  <a:lnTo>
                    <a:pt x="0" y="0"/>
                  </a:lnTo>
                  <a:lnTo>
                    <a:pt x="0" y="1329"/>
                  </a:lnTo>
                  <a:lnTo>
                    <a:pt x="716" y="2044"/>
                  </a:lnTo>
                  <a:lnTo>
                    <a:pt x="1431" y="1329"/>
                  </a:lnTo>
                  <a:lnTo>
                    <a:pt x="14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a:p>
              <a:pPr algn="ctr"/>
              <a:r>
                <a:rPr lang="en-IN" sz="3600" b="1" dirty="0">
                  <a:solidFill>
                    <a:schemeClr val="bg1"/>
                  </a:solidFill>
                  <a:latin typeface="Calibri" panose="020F0502020204030204" pitchFamily="34" charset="0"/>
                  <a:cs typeface="Calibri" panose="020F0502020204030204" pitchFamily="34" charset="0"/>
                </a:rPr>
                <a:t>1</a:t>
              </a:r>
            </a:p>
          </p:txBody>
        </p:sp>
        <p:sp>
          <p:nvSpPr>
            <p:cNvPr id="59" name="Freeform 67">
              <a:extLst>
                <a:ext uri="{FF2B5EF4-FFF2-40B4-BE49-F238E27FC236}">
                  <a16:creationId xmlns:a16="http://schemas.microsoft.com/office/drawing/2014/main" id="{D55463A0-2D4B-DD58-44B4-428F8E8AC340}"/>
                </a:ext>
              </a:extLst>
            </p:cNvPr>
            <p:cNvSpPr>
              <a:spLocks/>
            </p:cNvSpPr>
            <p:nvPr/>
          </p:nvSpPr>
          <p:spPr bwMode="auto">
            <a:xfrm>
              <a:off x="2870" y="-246"/>
              <a:ext cx="8221" cy="1329"/>
            </a:xfrm>
            <a:custGeom>
              <a:avLst/>
              <a:gdLst>
                <a:gd name="T0" fmla="+- 0 11091 2871"/>
                <a:gd name="T1" fmla="*/ T0 w 8221"/>
                <a:gd name="T2" fmla="+- 0 -24 -246"/>
                <a:gd name="T3" fmla="*/ -24 h 1329"/>
                <a:gd name="T4" fmla="+- 0 11091 2871"/>
                <a:gd name="T5" fmla="*/ T4 w 8221"/>
                <a:gd name="T6" fmla="+- 0 862 -246"/>
                <a:gd name="T7" fmla="*/ 862 h 1329"/>
                <a:gd name="T8" fmla="+- 0 11080 2871"/>
                <a:gd name="T9" fmla="*/ T8 w 8221"/>
                <a:gd name="T10" fmla="+- 0 932 -246"/>
                <a:gd name="T11" fmla="*/ 932 h 1329"/>
                <a:gd name="T12" fmla="+- 0 11048 2871"/>
                <a:gd name="T13" fmla="*/ T12 w 8221"/>
                <a:gd name="T14" fmla="+- 0 992 -246"/>
                <a:gd name="T15" fmla="*/ 992 h 1329"/>
                <a:gd name="T16" fmla="+- 0 11000 2871"/>
                <a:gd name="T17" fmla="*/ T16 w 8221"/>
                <a:gd name="T18" fmla="+- 0 1040 -246"/>
                <a:gd name="T19" fmla="*/ 1040 h 1329"/>
                <a:gd name="T20" fmla="+- 0 10940 2871"/>
                <a:gd name="T21" fmla="*/ T20 w 8221"/>
                <a:gd name="T22" fmla="+- 0 1072 -246"/>
                <a:gd name="T23" fmla="*/ 1072 h 1329"/>
                <a:gd name="T24" fmla="+- 0 10870 2871"/>
                <a:gd name="T25" fmla="*/ T24 w 8221"/>
                <a:gd name="T26" fmla="+- 0 1083 -246"/>
                <a:gd name="T27" fmla="*/ 1083 h 1329"/>
                <a:gd name="T28" fmla="+- 0 2871 2871"/>
                <a:gd name="T29" fmla="*/ T28 w 8221"/>
                <a:gd name="T30" fmla="+- 0 1083 -246"/>
                <a:gd name="T31" fmla="*/ 1083 h 1329"/>
                <a:gd name="T32" fmla="+- 0 2871 2871"/>
                <a:gd name="T33" fmla="*/ T32 w 8221"/>
                <a:gd name="T34" fmla="+- 0 -246 -246"/>
                <a:gd name="T35" fmla="*/ -246 h 1329"/>
                <a:gd name="T36" fmla="+- 0 10870 2871"/>
                <a:gd name="T37" fmla="*/ T36 w 8221"/>
                <a:gd name="T38" fmla="+- 0 -246 -246"/>
                <a:gd name="T39" fmla="*/ -246 h 1329"/>
                <a:gd name="T40" fmla="+- 0 10940 2871"/>
                <a:gd name="T41" fmla="*/ T40 w 8221"/>
                <a:gd name="T42" fmla="+- 0 -234 -246"/>
                <a:gd name="T43" fmla="*/ -234 h 1329"/>
                <a:gd name="T44" fmla="+- 0 11000 2871"/>
                <a:gd name="T45" fmla="*/ T44 w 8221"/>
                <a:gd name="T46" fmla="+- 0 -203 -246"/>
                <a:gd name="T47" fmla="*/ -203 h 1329"/>
                <a:gd name="T48" fmla="+- 0 11048 2871"/>
                <a:gd name="T49" fmla="*/ T48 w 8221"/>
                <a:gd name="T50" fmla="+- 0 -155 -246"/>
                <a:gd name="T51" fmla="*/ -155 h 1329"/>
                <a:gd name="T52" fmla="+- 0 11080 2871"/>
                <a:gd name="T53" fmla="*/ T52 w 8221"/>
                <a:gd name="T54" fmla="+- 0 -94 -246"/>
                <a:gd name="T55" fmla="*/ -94 h 1329"/>
                <a:gd name="T56" fmla="+- 0 11091 2871"/>
                <a:gd name="T57" fmla="*/ T56 w 8221"/>
                <a:gd name="T58" fmla="+- 0 -24 -246"/>
                <a:gd name="T59" fmla="*/ -24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221" h="1329">
                  <a:moveTo>
                    <a:pt x="8220" y="222"/>
                  </a:moveTo>
                  <a:lnTo>
                    <a:pt x="8220" y="1108"/>
                  </a:lnTo>
                  <a:lnTo>
                    <a:pt x="8209" y="1178"/>
                  </a:lnTo>
                  <a:lnTo>
                    <a:pt x="8177" y="1238"/>
                  </a:lnTo>
                  <a:lnTo>
                    <a:pt x="8129" y="1286"/>
                  </a:lnTo>
                  <a:lnTo>
                    <a:pt x="8069" y="1318"/>
                  </a:lnTo>
                  <a:lnTo>
                    <a:pt x="7999" y="1329"/>
                  </a:lnTo>
                  <a:lnTo>
                    <a:pt x="0" y="1329"/>
                  </a:lnTo>
                  <a:lnTo>
                    <a:pt x="0" y="0"/>
                  </a:lnTo>
                  <a:lnTo>
                    <a:pt x="7999" y="0"/>
                  </a:lnTo>
                  <a:lnTo>
                    <a:pt x="8069" y="12"/>
                  </a:lnTo>
                  <a:lnTo>
                    <a:pt x="8129" y="43"/>
                  </a:lnTo>
                  <a:lnTo>
                    <a:pt x="8177" y="91"/>
                  </a:lnTo>
                  <a:lnTo>
                    <a:pt x="8209" y="152"/>
                  </a:lnTo>
                  <a:lnTo>
                    <a:pt x="8220" y="222"/>
                  </a:lnTo>
                  <a:close/>
                </a:path>
              </a:pathLst>
            </a:custGeom>
            <a:grpFill/>
            <a:ln w="12700">
              <a:solidFill>
                <a:srgbClr val="FFC000"/>
              </a:solidFill>
              <a:round/>
              <a:headEnd/>
              <a:tailEnd/>
            </a:ln>
          </p:spPr>
          <p:txBody>
            <a:bodyPr vert="horz" wrap="square" lIns="91440" tIns="45720" rIns="91440" bIns="45720" numCol="1" anchor="ctr" anchorCtr="0" compatLnSpc="1">
              <a:prstTxWarp prst="textNoShape">
                <a:avLst/>
              </a:prstTxWarp>
            </a:bodyPr>
            <a:lstStyle/>
            <a:p>
              <a:pPr>
                <a:lnSpc>
                  <a:spcPct val="150000"/>
                </a:lnSpc>
              </a:pP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Choose</a:t>
              </a:r>
              <a:r>
                <a:rPr lang="en-US" b="1" spc="-3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a:t>
              </a:r>
              <a:r>
                <a:rPr lang="en-US"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job</a:t>
              </a:r>
              <a:r>
                <a:rPr lang="en-US" b="1" spc="-2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target,</a:t>
              </a:r>
              <a:r>
                <a:rPr lang="en-US"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an</a:t>
              </a:r>
              <a:r>
                <a:rPr lang="en-US"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actual</a:t>
              </a:r>
              <a:r>
                <a:rPr lang="en-US"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job</a:t>
              </a:r>
              <a:r>
                <a:rPr lang="en-US" b="1" spc="-2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a:t>
              </a:r>
              <a:r>
                <a:rPr lang="en-US"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want</a:t>
              </a:r>
              <a:r>
                <a:rPr lang="en-US" b="1" spc="-2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that</a:t>
              </a:r>
              <a:r>
                <a:rPr lang="en-US" b="1" spc="-3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a:t>
              </a:r>
              <a:r>
                <a:rPr lang="en-US"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are</a:t>
              </a:r>
              <a:r>
                <a:rPr lang="en-US"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qualified</a:t>
              </a:r>
              <a:r>
                <a:rPr lang="en-US" b="1" spc="-4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for.</a:t>
              </a:r>
              <a:endParaRPr lang="en-IN" b="1" dirty="0">
                <a:solidFill>
                  <a:schemeClr val="bg1"/>
                </a:solidFill>
                <a:latin typeface="Calibri" panose="020F0502020204030204" pitchFamily="34" charset="0"/>
                <a:cs typeface="Calibri" panose="020F0502020204030204" pitchFamily="34" charset="0"/>
              </a:endParaRPr>
            </a:p>
          </p:txBody>
        </p:sp>
        <p:sp>
          <p:nvSpPr>
            <p:cNvPr id="60" name="Freeform 66">
              <a:extLst>
                <a:ext uri="{FF2B5EF4-FFF2-40B4-BE49-F238E27FC236}">
                  <a16:creationId xmlns:a16="http://schemas.microsoft.com/office/drawing/2014/main" id="{B5EF01BA-6C62-728B-BD2E-CF4A06B1703E}"/>
                </a:ext>
              </a:extLst>
            </p:cNvPr>
            <p:cNvSpPr>
              <a:spLocks/>
            </p:cNvSpPr>
            <p:nvPr/>
          </p:nvSpPr>
          <p:spPr bwMode="auto">
            <a:xfrm>
              <a:off x="1440" y="1621"/>
              <a:ext cx="1431" cy="2045"/>
            </a:xfrm>
            <a:custGeom>
              <a:avLst/>
              <a:gdLst>
                <a:gd name="T0" fmla="+- 0 2871 1440"/>
                <a:gd name="T1" fmla="*/ T0 w 1431"/>
                <a:gd name="T2" fmla="+- 0 1621 1621"/>
                <a:gd name="T3" fmla="*/ 1621 h 2045"/>
                <a:gd name="T4" fmla="+- 0 2156 1440"/>
                <a:gd name="T5" fmla="*/ T4 w 1431"/>
                <a:gd name="T6" fmla="+- 0 2337 1621"/>
                <a:gd name="T7" fmla="*/ 2337 h 2045"/>
                <a:gd name="T8" fmla="+- 0 1440 1440"/>
                <a:gd name="T9" fmla="*/ T8 w 1431"/>
                <a:gd name="T10" fmla="+- 0 1621 1621"/>
                <a:gd name="T11" fmla="*/ 1621 h 2045"/>
                <a:gd name="T12" fmla="+- 0 1440 1440"/>
                <a:gd name="T13" fmla="*/ T12 w 1431"/>
                <a:gd name="T14" fmla="+- 0 2950 1621"/>
                <a:gd name="T15" fmla="*/ 2950 h 2045"/>
                <a:gd name="T16" fmla="+- 0 2156 1440"/>
                <a:gd name="T17" fmla="*/ T16 w 1431"/>
                <a:gd name="T18" fmla="+- 0 3665 1621"/>
                <a:gd name="T19" fmla="*/ 3665 h 2045"/>
                <a:gd name="T20" fmla="+- 0 2871 1440"/>
                <a:gd name="T21" fmla="*/ T20 w 1431"/>
                <a:gd name="T22" fmla="+- 0 2950 1621"/>
                <a:gd name="T23" fmla="*/ 2950 h 2045"/>
                <a:gd name="T24" fmla="+- 0 2871 1440"/>
                <a:gd name="T25" fmla="*/ T24 w 1431"/>
                <a:gd name="T26" fmla="+- 0 1621 1621"/>
                <a:gd name="T27" fmla="*/ 1621 h 2045"/>
              </a:gdLst>
              <a:ahLst/>
              <a:cxnLst>
                <a:cxn ang="0">
                  <a:pos x="T1" y="T3"/>
                </a:cxn>
                <a:cxn ang="0">
                  <a:pos x="T5" y="T7"/>
                </a:cxn>
                <a:cxn ang="0">
                  <a:pos x="T9" y="T11"/>
                </a:cxn>
                <a:cxn ang="0">
                  <a:pos x="T13" y="T15"/>
                </a:cxn>
                <a:cxn ang="0">
                  <a:pos x="T17" y="T19"/>
                </a:cxn>
                <a:cxn ang="0">
                  <a:pos x="T21" y="T23"/>
                </a:cxn>
                <a:cxn ang="0">
                  <a:pos x="T25" y="T27"/>
                </a:cxn>
              </a:cxnLst>
              <a:rect l="0" t="0" r="r" b="b"/>
              <a:pathLst>
                <a:path w="1431" h="2045">
                  <a:moveTo>
                    <a:pt x="1431" y="0"/>
                  </a:moveTo>
                  <a:lnTo>
                    <a:pt x="716" y="716"/>
                  </a:lnTo>
                  <a:lnTo>
                    <a:pt x="0" y="0"/>
                  </a:lnTo>
                  <a:lnTo>
                    <a:pt x="0" y="1329"/>
                  </a:lnTo>
                  <a:lnTo>
                    <a:pt x="716" y="2044"/>
                  </a:lnTo>
                  <a:lnTo>
                    <a:pt x="1431" y="1329"/>
                  </a:lnTo>
                  <a:lnTo>
                    <a:pt x="14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a:p>
              <a:pPr algn="ctr"/>
              <a:r>
                <a:rPr lang="en-IN" sz="3600" b="1" dirty="0">
                  <a:solidFill>
                    <a:schemeClr val="bg1"/>
                  </a:solidFill>
                  <a:latin typeface="Calibri" panose="020F0502020204030204" pitchFamily="34" charset="0"/>
                  <a:cs typeface="Calibri" panose="020F0502020204030204" pitchFamily="34" charset="0"/>
                </a:rPr>
                <a:t>2</a:t>
              </a:r>
            </a:p>
          </p:txBody>
        </p:sp>
        <p:sp>
          <p:nvSpPr>
            <p:cNvPr id="62" name="Freeform 64">
              <a:extLst>
                <a:ext uri="{FF2B5EF4-FFF2-40B4-BE49-F238E27FC236}">
                  <a16:creationId xmlns:a16="http://schemas.microsoft.com/office/drawing/2014/main" id="{4DF68B91-8918-2257-BC10-953DCB734B31}"/>
                </a:ext>
              </a:extLst>
            </p:cNvPr>
            <p:cNvSpPr>
              <a:spLocks/>
            </p:cNvSpPr>
            <p:nvPr/>
          </p:nvSpPr>
          <p:spPr bwMode="auto">
            <a:xfrm>
              <a:off x="2870" y="1621"/>
              <a:ext cx="8221" cy="1329"/>
            </a:xfrm>
            <a:custGeom>
              <a:avLst/>
              <a:gdLst>
                <a:gd name="T0" fmla="+- 0 11091 2871"/>
                <a:gd name="T1" fmla="*/ T0 w 8221"/>
                <a:gd name="T2" fmla="+- 0 1843 1621"/>
                <a:gd name="T3" fmla="*/ 1843 h 1329"/>
                <a:gd name="T4" fmla="+- 0 11091 2871"/>
                <a:gd name="T5" fmla="*/ T4 w 8221"/>
                <a:gd name="T6" fmla="+- 0 2729 1621"/>
                <a:gd name="T7" fmla="*/ 2729 h 1329"/>
                <a:gd name="T8" fmla="+- 0 11080 2871"/>
                <a:gd name="T9" fmla="*/ T8 w 8221"/>
                <a:gd name="T10" fmla="+- 0 2799 1621"/>
                <a:gd name="T11" fmla="*/ 2799 h 1329"/>
                <a:gd name="T12" fmla="+- 0 11048 2871"/>
                <a:gd name="T13" fmla="*/ T12 w 8221"/>
                <a:gd name="T14" fmla="+- 0 2859 1621"/>
                <a:gd name="T15" fmla="*/ 2859 h 1329"/>
                <a:gd name="T16" fmla="+- 0 11000 2871"/>
                <a:gd name="T17" fmla="*/ T16 w 8221"/>
                <a:gd name="T18" fmla="+- 0 2907 1621"/>
                <a:gd name="T19" fmla="*/ 2907 h 1329"/>
                <a:gd name="T20" fmla="+- 0 10940 2871"/>
                <a:gd name="T21" fmla="*/ T20 w 8221"/>
                <a:gd name="T22" fmla="+- 0 2939 1621"/>
                <a:gd name="T23" fmla="*/ 2939 h 1329"/>
                <a:gd name="T24" fmla="+- 0 10870 2871"/>
                <a:gd name="T25" fmla="*/ T24 w 8221"/>
                <a:gd name="T26" fmla="+- 0 2950 1621"/>
                <a:gd name="T27" fmla="*/ 2950 h 1329"/>
                <a:gd name="T28" fmla="+- 0 2871 2871"/>
                <a:gd name="T29" fmla="*/ T28 w 8221"/>
                <a:gd name="T30" fmla="+- 0 2950 1621"/>
                <a:gd name="T31" fmla="*/ 2950 h 1329"/>
                <a:gd name="T32" fmla="+- 0 2871 2871"/>
                <a:gd name="T33" fmla="*/ T32 w 8221"/>
                <a:gd name="T34" fmla="+- 0 1621 1621"/>
                <a:gd name="T35" fmla="*/ 1621 h 1329"/>
                <a:gd name="T36" fmla="+- 0 10870 2871"/>
                <a:gd name="T37" fmla="*/ T36 w 8221"/>
                <a:gd name="T38" fmla="+- 0 1621 1621"/>
                <a:gd name="T39" fmla="*/ 1621 h 1329"/>
                <a:gd name="T40" fmla="+- 0 10940 2871"/>
                <a:gd name="T41" fmla="*/ T40 w 8221"/>
                <a:gd name="T42" fmla="+- 0 1633 1621"/>
                <a:gd name="T43" fmla="*/ 1633 h 1329"/>
                <a:gd name="T44" fmla="+- 0 11000 2871"/>
                <a:gd name="T45" fmla="*/ T44 w 8221"/>
                <a:gd name="T46" fmla="+- 0 1664 1621"/>
                <a:gd name="T47" fmla="*/ 1664 h 1329"/>
                <a:gd name="T48" fmla="+- 0 11048 2871"/>
                <a:gd name="T49" fmla="*/ T48 w 8221"/>
                <a:gd name="T50" fmla="+- 0 1712 1621"/>
                <a:gd name="T51" fmla="*/ 1712 h 1329"/>
                <a:gd name="T52" fmla="+- 0 11080 2871"/>
                <a:gd name="T53" fmla="*/ T52 w 8221"/>
                <a:gd name="T54" fmla="+- 0 1773 1621"/>
                <a:gd name="T55" fmla="*/ 1773 h 1329"/>
                <a:gd name="T56" fmla="+- 0 11091 2871"/>
                <a:gd name="T57" fmla="*/ T56 w 8221"/>
                <a:gd name="T58" fmla="+- 0 1843 1621"/>
                <a:gd name="T59" fmla="*/ 1843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221" h="1329">
                  <a:moveTo>
                    <a:pt x="8220" y="222"/>
                  </a:moveTo>
                  <a:lnTo>
                    <a:pt x="8220" y="1108"/>
                  </a:lnTo>
                  <a:lnTo>
                    <a:pt x="8209" y="1178"/>
                  </a:lnTo>
                  <a:lnTo>
                    <a:pt x="8177" y="1238"/>
                  </a:lnTo>
                  <a:lnTo>
                    <a:pt x="8129" y="1286"/>
                  </a:lnTo>
                  <a:lnTo>
                    <a:pt x="8069" y="1318"/>
                  </a:lnTo>
                  <a:lnTo>
                    <a:pt x="7999" y="1329"/>
                  </a:lnTo>
                  <a:lnTo>
                    <a:pt x="0" y="1329"/>
                  </a:lnTo>
                  <a:lnTo>
                    <a:pt x="0" y="0"/>
                  </a:lnTo>
                  <a:lnTo>
                    <a:pt x="7999" y="0"/>
                  </a:lnTo>
                  <a:lnTo>
                    <a:pt x="8069" y="12"/>
                  </a:lnTo>
                  <a:lnTo>
                    <a:pt x="8129" y="43"/>
                  </a:lnTo>
                  <a:lnTo>
                    <a:pt x="8177" y="91"/>
                  </a:lnTo>
                  <a:lnTo>
                    <a:pt x="8209" y="152"/>
                  </a:lnTo>
                  <a:lnTo>
                    <a:pt x="8220" y="222"/>
                  </a:lnTo>
                  <a:close/>
                </a:path>
              </a:pathLst>
            </a:custGeom>
            <a:grpFill/>
            <a:ln w="12700">
              <a:solidFill>
                <a:srgbClr val="FFC000"/>
              </a:solidFill>
              <a:round/>
              <a:headEnd/>
              <a:tailEnd/>
            </a:ln>
          </p:spPr>
          <p:txBody>
            <a:bodyPr vert="horz" wrap="square" lIns="91440" tIns="45720" rIns="91440" bIns="45720" numCol="1" anchor="ctr" anchorCtr="0" compatLnSpc="1">
              <a:prstTxWarp prst="textNoShape">
                <a:avLst/>
              </a:prstTxWarp>
            </a:bodyPr>
            <a:lstStyle/>
            <a:p>
              <a:pPr lvl="0">
                <a:lnSpc>
                  <a:spcPct val="150000"/>
                </a:lnSpc>
                <a:spcAft>
                  <a:spcPts val="0"/>
                </a:spcAft>
                <a:buSzPts val="1200"/>
                <a:tabLst>
                  <a:tab pos="1642110" algn="l"/>
                </a:tabLst>
              </a:pP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Read</a:t>
              </a:r>
              <a:r>
                <a:rPr lang="en-US"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the</a:t>
              </a:r>
              <a:r>
                <a:rPr lang="en-US"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job</a:t>
              </a:r>
              <a:r>
                <a:rPr lang="en-US"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description</a:t>
              </a:r>
              <a:r>
                <a:rPr lang="en-US"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carefully</a:t>
              </a:r>
              <a:r>
                <a:rPr lang="en-US"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to</a:t>
              </a:r>
              <a:r>
                <a:rPr lang="en-US"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understand</a:t>
              </a:r>
              <a:r>
                <a:rPr lang="en-US"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what</a:t>
              </a:r>
              <a:r>
                <a:rPr lang="en-US"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skills,</a:t>
              </a:r>
              <a:r>
                <a:rPr lang="en-US"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knowledge and</a:t>
              </a:r>
              <a:r>
                <a:rPr lang="en-IN" b="1" dirty="0">
                  <a:solidFill>
                    <a:schemeClr val="bg1"/>
                  </a:solidFill>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experience</a:t>
              </a:r>
              <a:r>
                <a:rPr lang="en-US"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are</a:t>
              </a:r>
              <a:r>
                <a:rPr lang="en-US" b="1" spc="-3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required.</a:t>
              </a:r>
              <a:endParaRPr lang="en-IN"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p>
              <a:endParaRPr lang="en-IN" dirty="0"/>
            </a:p>
          </p:txBody>
        </p:sp>
        <p:sp>
          <p:nvSpPr>
            <p:cNvPr id="63" name="Freeform 63">
              <a:extLst>
                <a:ext uri="{FF2B5EF4-FFF2-40B4-BE49-F238E27FC236}">
                  <a16:creationId xmlns:a16="http://schemas.microsoft.com/office/drawing/2014/main" id="{EBB13C9E-8E12-4B5A-E426-0180DA1BE0C7}"/>
                </a:ext>
              </a:extLst>
            </p:cNvPr>
            <p:cNvSpPr>
              <a:spLocks/>
            </p:cNvSpPr>
            <p:nvPr/>
          </p:nvSpPr>
          <p:spPr bwMode="auto">
            <a:xfrm>
              <a:off x="1440" y="3484"/>
              <a:ext cx="1431" cy="2045"/>
            </a:xfrm>
            <a:custGeom>
              <a:avLst/>
              <a:gdLst>
                <a:gd name="T0" fmla="+- 0 2871 1440"/>
                <a:gd name="T1" fmla="*/ T0 w 1431"/>
                <a:gd name="T2" fmla="+- 0 3484 3484"/>
                <a:gd name="T3" fmla="*/ 3484 h 2045"/>
                <a:gd name="T4" fmla="+- 0 2156 1440"/>
                <a:gd name="T5" fmla="*/ T4 w 1431"/>
                <a:gd name="T6" fmla="+- 0 4200 3484"/>
                <a:gd name="T7" fmla="*/ 4200 h 2045"/>
                <a:gd name="T8" fmla="+- 0 1440 1440"/>
                <a:gd name="T9" fmla="*/ T8 w 1431"/>
                <a:gd name="T10" fmla="+- 0 3484 3484"/>
                <a:gd name="T11" fmla="*/ 3484 h 2045"/>
                <a:gd name="T12" fmla="+- 0 1440 1440"/>
                <a:gd name="T13" fmla="*/ T12 w 1431"/>
                <a:gd name="T14" fmla="+- 0 4813 3484"/>
                <a:gd name="T15" fmla="*/ 4813 h 2045"/>
                <a:gd name="T16" fmla="+- 0 2156 1440"/>
                <a:gd name="T17" fmla="*/ T16 w 1431"/>
                <a:gd name="T18" fmla="+- 0 5528 3484"/>
                <a:gd name="T19" fmla="*/ 5528 h 2045"/>
                <a:gd name="T20" fmla="+- 0 2871 1440"/>
                <a:gd name="T21" fmla="*/ T20 w 1431"/>
                <a:gd name="T22" fmla="+- 0 4813 3484"/>
                <a:gd name="T23" fmla="*/ 4813 h 2045"/>
                <a:gd name="T24" fmla="+- 0 2871 1440"/>
                <a:gd name="T25" fmla="*/ T24 w 1431"/>
                <a:gd name="T26" fmla="+- 0 3484 3484"/>
                <a:gd name="T27" fmla="*/ 3484 h 2045"/>
              </a:gdLst>
              <a:ahLst/>
              <a:cxnLst>
                <a:cxn ang="0">
                  <a:pos x="T1" y="T3"/>
                </a:cxn>
                <a:cxn ang="0">
                  <a:pos x="T5" y="T7"/>
                </a:cxn>
                <a:cxn ang="0">
                  <a:pos x="T9" y="T11"/>
                </a:cxn>
                <a:cxn ang="0">
                  <a:pos x="T13" y="T15"/>
                </a:cxn>
                <a:cxn ang="0">
                  <a:pos x="T17" y="T19"/>
                </a:cxn>
                <a:cxn ang="0">
                  <a:pos x="T21" y="T23"/>
                </a:cxn>
                <a:cxn ang="0">
                  <a:pos x="T25" y="T27"/>
                </a:cxn>
              </a:cxnLst>
              <a:rect l="0" t="0" r="r" b="b"/>
              <a:pathLst>
                <a:path w="1431" h="2045">
                  <a:moveTo>
                    <a:pt x="1431" y="0"/>
                  </a:moveTo>
                  <a:lnTo>
                    <a:pt x="716" y="716"/>
                  </a:lnTo>
                  <a:lnTo>
                    <a:pt x="0" y="0"/>
                  </a:lnTo>
                  <a:lnTo>
                    <a:pt x="0" y="1329"/>
                  </a:lnTo>
                  <a:lnTo>
                    <a:pt x="716" y="2044"/>
                  </a:lnTo>
                  <a:lnTo>
                    <a:pt x="1431" y="1329"/>
                  </a:lnTo>
                  <a:lnTo>
                    <a:pt x="14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a:p>
              <a:pPr algn="ctr"/>
              <a:r>
                <a:rPr lang="en-IN" sz="3600" b="1" dirty="0">
                  <a:solidFill>
                    <a:schemeClr val="bg1"/>
                  </a:solidFill>
                  <a:latin typeface="Calibri" panose="020F0502020204030204" pitchFamily="34" charset="0"/>
                  <a:cs typeface="Calibri" panose="020F0502020204030204" pitchFamily="34" charset="0"/>
                </a:rPr>
                <a:t>3</a:t>
              </a:r>
            </a:p>
          </p:txBody>
        </p:sp>
        <p:sp>
          <p:nvSpPr>
            <p:cNvPr id="65" name="Freeform 61">
              <a:extLst>
                <a:ext uri="{FF2B5EF4-FFF2-40B4-BE49-F238E27FC236}">
                  <a16:creationId xmlns:a16="http://schemas.microsoft.com/office/drawing/2014/main" id="{275AD650-F4D4-F961-7065-B72E4AA5D56D}"/>
                </a:ext>
              </a:extLst>
            </p:cNvPr>
            <p:cNvSpPr>
              <a:spLocks/>
            </p:cNvSpPr>
            <p:nvPr/>
          </p:nvSpPr>
          <p:spPr bwMode="auto">
            <a:xfrm>
              <a:off x="2867" y="3484"/>
              <a:ext cx="8221" cy="1329"/>
            </a:xfrm>
            <a:custGeom>
              <a:avLst/>
              <a:gdLst>
                <a:gd name="T0" fmla="+- 0 11091 2871"/>
                <a:gd name="T1" fmla="*/ T0 w 8221"/>
                <a:gd name="T2" fmla="+- 0 3706 3484"/>
                <a:gd name="T3" fmla="*/ 3706 h 1329"/>
                <a:gd name="T4" fmla="+- 0 11091 2871"/>
                <a:gd name="T5" fmla="*/ T4 w 8221"/>
                <a:gd name="T6" fmla="+- 0 4592 3484"/>
                <a:gd name="T7" fmla="*/ 4592 h 1329"/>
                <a:gd name="T8" fmla="+- 0 11080 2871"/>
                <a:gd name="T9" fmla="*/ T8 w 8221"/>
                <a:gd name="T10" fmla="+- 0 4662 3484"/>
                <a:gd name="T11" fmla="*/ 4662 h 1329"/>
                <a:gd name="T12" fmla="+- 0 11048 2871"/>
                <a:gd name="T13" fmla="*/ T12 w 8221"/>
                <a:gd name="T14" fmla="+- 0 4722 3484"/>
                <a:gd name="T15" fmla="*/ 4722 h 1329"/>
                <a:gd name="T16" fmla="+- 0 11000 2871"/>
                <a:gd name="T17" fmla="*/ T16 w 8221"/>
                <a:gd name="T18" fmla="+- 0 4770 3484"/>
                <a:gd name="T19" fmla="*/ 4770 h 1329"/>
                <a:gd name="T20" fmla="+- 0 10940 2871"/>
                <a:gd name="T21" fmla="*/ T20 w 8221"/>
                <a:gd name="T22" fmla="+- 0 4802 3484"/>
                <a:gd name="T23" fmla="*/ 4802 h 1329"/>
                <a:gd name="T24" fmla="+- 0 10870 2871"/>
                <a:gd name="T25" fmla="*/ T24 w 8221"/>
                <a:gd name="T26" fmla="+- 0 4813 3484"/>
                <a:gd name="T27" fmla="*/ 4813 h 1329"/>
                <a:gd name="T28" fmla="+- 0 2871 2871"/>
                <a:gd name="T29" fmla="*/ T28 w 8221"/>
                <a:gd name="T30" fmla="+- 0 4813 3484"/>
                <a:gd name="T31" fmla="*/ 4813 h 1329"/>
                <a:gd name="T32" fmla="+- 0 2871 2871"/>
                <a:gd name="T33" fmla="*/ T32 w 8221"/>
                <a:gd name="T34" fmla="+- 0 3484 3484"/>
                <a:gd name="T35" fmla="*/ 3484 h 1329"/>
                <a:gd name="T36" fmla="+- 0 10870 2871"/>
                <a:gd name="T37" fmla="*/ T36 w 8221"/>
                <a:gd name="T38" fmla="+- 0 3484 3484"/>
                <a:gd name="T39" fmla="*/ 3484 h 1329"/>
                <a:gd name="T40" fmla="+- 0 10940 2871"/>
                <a:gd name="T41" fmla="*/ T40 w 8221"/>
                <a:gd name="T42" fmla="+- 0 3496 3484"/>
                <a:gd name="T43" fmla="*/ 3496 h 1329"/>
                <a:gd name="T44" fmla="+- 0 11000 2871"/>
                <a:gd name="T45" fmla="*/ T44 w 8221"/>
                <a:gd name="T46" fmla="+- 0 3527 3484"/>
                <a:gd name="T47" fmla="*/ 3527 h 1329"/>
                <a:gd name="T48" fmla="+- 0 11048 2871"/>
                <a:gd name="T49" fmla="*/ T48 w 8221"/>
                <a:gd name="T50" fmla="+- 0 3575 3484"/>
                <a:gd name="T51" fmla="*/ 3575 h 1329"/>
                <a:gd name="T52" fmla="+- 0 11080 2871"/>
                <a:gd name="T53" fmla="*/ T52 w 8221"/>
                <a:gd name="T54" fmla="+- 0 3636 3484"/>
                <a:gd name="T55" fmla="*/ 3636 h 1329"/>
                <a:gd name="T56" fmla="+- 0 11091 2871"/>
                <a:gd name="T57" fmla="*/ T56 w 8221"/>
                <a:gd name="T58" fmla="+- 0 3706 3484"/>
                <a:gd name="T59" fmla="*/ 3706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221" h="1329">
                  <a:moveTo>
                    <a:pt x="8220" y="222"/>
                  </a:moveTo>
                  <a:lnTo>
                    <a:pt x="8220" y="1108"/>
                  </a:lnTo>
                  <a:lnTo>
                    <a:pt x="8209" y="1178"/>
                  </a:lnTo>
                  <a:lnTo>
                    <a:pt x="8177" y="1238"/>
                  </a:lnTo>
                  <a:lnTo>
                    <a:pt x="8129" y="1286"/>
                  </a:lnTo>
                  <a:lnTo>
                    <a:pt x="8069" y="1318"/>
                  </a:lnTo>
                  <a:lnTo>
                    <a:pt x="7999" y="1329"/>
                  </a:lnTo>
                  <a:lnTo>
                    <a:pt x="0" y="1329"/>
                  </a:lnTo>
                  <a:lnTo>
                    <a:pt x="0" y="0"/>
                  </a:lnTo>
                  <a:lnTo>
                    <a:pt x="7999" y="0"/>
                  </a:lnTo>
                  <a:lnTo>
                    <a:pt x="8069" y="12"/>
                  </a:lnTo>
                  <a:lnTo>
                    <a:pt x="8129" y="43"/>
                  </a:lnTo>
                  <a:lnTo>
                    <a:pt x="8177" y="91"/>
                  </a:lnTo>
                  <a:lnTo>
                    <a:pt x="8209" y="152"/>
                  </a:lnTo>
                  <a:lnTo>
                    <a:pt x="8220" y="222"/>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p>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Review your</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educational,</a:t>
              </a:r>
              <a:r>
                <a:rPr lang="en-US" sz="16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work &amp;</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volunteer</a:t>
              </a:r>
              <a:r>
                <a:rPr lang="en-US" sz="16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experiences</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spc="-5" dirty="0">
                  <a:solidFill>
                    <a:schemeClr val="bg1"/>
                  </a:solidFill>
                  <a:latin typeface="Calibri" panose="020F0502020204030204" pitchFamily="34" charset="0"/>
                  <a:ea typeface="Segoe UI Light" panose="020B0502040204020203" pitchFamily="34" charset="0"/>
                  <a:cs typeface="Calibri" panose="020F0502020204030204" pitchFamily="34" charset="0"/>
                </a:rPr>
                <a:t>&amp;</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skills.</a:t>
              </a:r>
              <a:r>
                <a:rPr lang="en-US" sz="1600" b="1" spc="28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Make</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a:t>
              </a:r>
              <a:r>
                <a:rPr lang="en-US" sz="1600" b="1" spc="-3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list of your top three to four strongest skills, abilities, and knowledge that</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make you a strong candidate.</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This is how you maintain the FOCUS of your</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résumé.</a:t>
              </a:r>
              <a:endParaRPr lang="en-IN"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p>
              <a:endParaRPr lang="en-IN" dirty="0"/>
            </a:p>
          </p:txBody>
        </p:sp>
        <p:sp>
          <p:nvSpPr>
            <p:cNvPr id="66" name="Freeform 60">
              <a:extLst>
                <a:ext uri="{FF2B5EF4-FFF2-40B4-BE49-F238E27FC236}">
                  <a16:creationId xmlns:a16="http://schemas.microsoft.com/office/drawing/2014/main" id="{6B336754-5BBD-1652-D46B-B6C42DD09918}"/>
                </a:ext>
              </a:extLst>
            </p:cNvPr>
            <p:cNvSpPr>
              <a:spLocks/>
            </p:cNvSpPr>
            <p:nvPr/>
          </p:nvSpPr>
          <p:spPr bwMode="auto">
            <a:xfrm>
              <a:off x="1440" y="5347"/>
              <a:ext cx="1431" cy="2045"/>
            </a:xfrm>
            <a:custGeom>
              <a:avLst/>
              <a:gdLst>
                <a:gd name="T0" fmla="+- 0 2871 1440"/>
                <a:gd name="T1" fmla="*/ T0 w 1431"/>
                <a:gd name="T2" fmla="+- 0 5347 5347"/>
                <a:gd name="T3" fmla="*/ 5347 h 2045"/>
                <a:gd name="T4" fmla="+- 0 2156 1440"/>
                <a:gd name="T5" fmla="*/ T4 w 1431"/>
                <a:gd name="T6" fmla="+- 0 6063 5347"/>
                <a:gd name="T7" fmla="*/ 6063 h 2045"/>
                <a:gd name="T8" fmla="+- 0 1440 1440"/>
                <a:gd name="T9" fmla="*/ T8 w 1431"/>
                <a:gd name="T10" fmla="+- 0 5347 5347"/>
                <a:gd name="T11" fmla="*/ 5347 h 2045"/>
                <a:gd name="T12" fmla="+- 0 1440 1440"/>
                <a:gd name="T13" fmla="*/ T12 w 1431"/>
                <a:gd name="T14" fmla="+- 0 6676 5347"/>
                <a:gd name="T15" fmla="*/ 6676 h 2045"/>
                <a:gd name="T16" fmla="+- 0 2156 1440"/>
                <a:gd name="T17" fmla="*/ T16 w 1431"/>
                <a:gd name="T18" fmla="+- 0 7391 5347"/>
                <a:gd name="T19" fmla="*/ 7391 h 2045"/>
                <a:gd name="T20" fmla="+- 0 2871 1440"/>
                <a:gd name="T21" fmla="*/ T20 w 1431"/>
                <a:gd name="T22" fmla="+- 0 6676 5347"/>
                <a:gd name="T23" fmla="*/ 6676 h 2045"/>
                <a:gd name="T24" fmla="+- 0 2871 1440"/>
                <a:gd name="T25" fmla="*/ T24 w 1431"/>
                <a:gd name="T26" fmla="+- 0 5347 5347"/>
                <a:gd name="T27" fmla="*/ 5347 h 2045"/>
              </a:gdLst>
              <a:ahLst/>
              <a:cxnLst>
                <a:cxn ang="0">
                  <a:pos x="T1" y="T3"/>
                </a:cxn>
                <a:cxn ang="0">
                  <a:pos x="T5" y="T7"/>
                </a:cxn>
                <a:cxn ang="0">
                  <a:pos x="T9" y="T11"/>
                </a:cxn>
                <a:cxn ang="0">
                  <a:pos x="T13" y="T15"/>
                </a:cxn>
                <a:cxn ang="0">
                  <a:pos x="T17" y="T19"/>
                </a:cxn>
                <a:cxn ang="0">
                  <a:pos x="T21" y="T23"/>
                </a:cxn>
                <a:cxn ang="0">
                  <a:pos x="T25" y="T27"/>
                </a:cxn>
              </a:cxnLst>
              <a:rect l="0" t="0" r="r" b="b"/>
              <a:pathLst>
                <a:path w="1431" h="2045">
                  <a:moveTo>
                    <a:pt x="1431" y="0"/>
                  </a:moveTo>
                  <a:lnTo>
                    <a:pt x="716" y="716"/>
                  </a:lnTo>
                  <a:lnTo>
                    <a:pt x="0" y="0"/>
                  </a:lnTo>
                  <a:lnTo>
                    <a:pt x="0" y="1329"/>
                  </a:lnTo>
                  <a:lnTo>
                    <a:pt x="716" y="2044"/>
                  </a:lnTo>
                  <a:lnTo>
                    <a:pt x="1431" y="1329"/>
                  </a:lnTo>
                  <a:lnTo>
                    <a:pt x="14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a:p>
              <a:pPr algn="ctr"/>
              <a:r>
                <a:rPr lang="en-IN" sz="3600" b="1" dirty="0">
                  <a:solidFill>
                    <a:schemeClr val="bg1"/>
                  </a:solidFill>
                  <a:latin typeface="Calibri" panose="020F0502020204030204" pitchFamily="34" charset="0"/>
                  <a:cs typeface="Calibri" panose="020F0502020204030204" pitchFamily="34" charset="0"/>
                </a:rPr>
                <a:t>4</a:t>
              </a:r>
            </a:p>
          </p:txBody>
        </p:sp>
        <p:sp>
          <p:nvSpPr>
            <p:cNvPr id="68" name="Freeform 58">
              <a:extLst>
                <a:ext uri="{FF2B5EF4-FFF2-40B4-BE49-F238E27FC236}">
                  <a16:creationId xmlns:a16="http://schemas.microsoft.com/office/drawing/2014/main" id="{47473679-ED8E-0DA9-F84A-81223C9D8C03}"/>
                </a:ext>
              </a:extLst>
            </p:cNvPr>
            <p:cNvSpPr>
              <a:spLocks/>
            </p:cNvSpPr>
            <p:nvPr/>
          </p:nvSpPr>
          <p:spPr bwMode="auto">
            <a:xfrm>
              <a:off x="2870" y="5347"/>
              <a:ext cx="8221" cy="1329"/>
            </a:xfrm>
            <a:custGeom>
              <a:avLst/>
              <a:gdLst>
                <a:gd name="T0" fmla="+- 0 11091 2871"/>
                <a:gd name="T1" fmla="*/ T0 w 8221"/>
                <a:gd name="T2" fmla="+- 0 5569 5347"/>
                <a:gd name="T3" fmla="*/ 5569 h 1329"/>
                <a:gd name="T4" fmla="+- 0 11091 2871"/>
                <a:gd name="T5" fmla="*/ T4 w 8221"/>
                <a:gd name="T6" fmla="+- 0 6455 5347"/>
                <a:gd name="T7" fmla="*/ 6455 h 1329"/>
                <a:gd name="T8" fmla="+- 0 11080 2871"/>
                <a:gd name="T9" fmla="*/ T8 w 8221"/>
                <a:gd name="T10" fmla="+- 0 6525 5347"/>
                <a:gd name="T11" fmla="*/ 6525 h 1329"/>
                <a:gd name="T12" fmla="+- 0 11048 2871"/>
                <a:gd name="T13" fmla="*/ T12 w 8221"/>
                <a:gd name="T14" fmla="+- 0 6585 5347"/>
                <a:gd name="T15" fmla="*/ 6585 h 1329"/>
                <a:gd name="T16" fmla="+- 0 11000 2871"/>
                <a:gd name="T17" fmla="*/ T16 w 8221"/>
                <a:gd name="T18" fmla="+- 0 6633 5347"/>
                <a:gd name="T19" fmla="*/ 6633 h 1329"/>
                <a:gd name="T20" fmla="+- 0 10940 2871"/>
                <a:gd name="T21" fmla="*/ T20 w 8221"/>
                <a:gd name="T22" fmla="+- 0 6665 5347"/>
                <a:gd name="T23" fmla="*/ 6665 h 1329"/>
                <a:gd name="T24" fmla="+- 0 10870 2871"/>
                <a:gd name="T25" fmla="*/ T24 w 8221"/>
                <a:gd name="T26" fmla="+- 0 6676 5347"/>
                <a:gd name="T27" fmla="*/ 6676 h 1329"/>
                <a:gd name="T28" fmla="+- 0 2871 2871"/>
                <a:gd name="T29" fmla="*/ T28 w 8221"/>
                <a:gd name="T30" fmla="+- 0 6676 5347"/>
                <a:gd name="T31" fmla="*/ 6676 h 1329"/>
                <a:gd name="T32" fmla="+- 0 2871 2871"/>
                <a:gd name="T33" fmla="*/ T32 w 8221"/>
                <a:gd name="T34" fmla="+- 0 5347 5347"/>
                <a:gd name="T35" fmla="*/ 5347 h 1329"/>
                <a:gd name="T36" fmla="+- 0 10870 2871"/>
                <a:gd name="T37" fmla="*/ T36 w 8221"/>
                <a:gd name="T38" fmla="+- 0 5347 5347"/>
                <a:gd name="T39" fmla="*/ 5347 h 1329"/>
                <a:gd name="T40" fmla="+- 0 10940 2871"/>
                <a:gd name="T41" fmla="*/ T40 w 8221"/>
                <a:gd name="T42" fmla="+- 0 5359 5347"/>
                <a:gd name="T43" fmla="*/ 5359 h 1329"/>
                <a:gd name="T44" fmla="+- 0 11000 2871"/>
                <a:gd name="T45" fmla="*/ T44 w 8221"/>
                <a:gd name="T46" fmla="+- 0 5390 5347"/>
                <a:gd name="T47" fmla="*/ 5390 h 1329"/>
                <a:gd name="T48" fmla="+- 0 11048 2871"/>
                <a:gd name="T49" fmla="*/ T48 w 8221"/>
                <a:gd name="T50" fmla="+- 0 5438 5347"/>
                <a:gd name="T51" fmla="*/ 5438 h 1329"/>
                <a:gd name="T52" fmla="+- 0 11080 2871"/>
                <a:gd name="T53" fmla="*/ T52 w 8221"/>
                <a:gd name="T54" fmla="+- 0 5499 5347"/>
                <a:gd name="T55" fmla="*/ 5499 h 1329"/>
                <a:gd name="T56" fmla="+- 0 11091 2871"/>
                <a:gd name="T57" fmla="*/ T56 w 8221"/>
                <a:gd name="T58" fmla="+- 0 5569 5347"/>
                <a:gd name="T59" fmla="*/ 5569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221" h="1329">
                  <a:moveTo>
                    <a:pt x="8220" y="222"/>
                  </a:moveTo>
                  <a:lnTo>
                    <a:pt x="8220" y="1108"/>
                  </a:lnTo>
                  <a:lnTo>
                    <a:pt x="8209" y="1178"/>
                  </a:lnTo>
                  <a:lnTo>
                    <a:pt x="8177" y="1238"/>
                  </a:lnTo>
                  <a:lnTo>
                    <a:pt x="8129" y="1286"/>
                  </a:lnTo>
                  <a:lnTo>
                    <a:pt x="8069" y="1318"/>
                  </a:lnTo>
                  <a:lnTo>
                    <a:pt x="7999" y="1329"/>
                  </a:lnTo>
                  <a:lnTo>
                    <a:pt x="0" y="1329"/>
                  </a:lnTo>
                  <a:lnTo>
                    <a:pt x="0" y="0"/>
                  </a:lnTo>
                  <a:lnTo>
                    <a:pt x="7999" y="0"/>
                  </a:lnTo>
                  <a:lnTo>
                    <a:pt x="8069" y="12"/>
                  </a:lnTo>
                  <a:lnTo>
                    <a:pt x="8129" y="43"/>
                  </a:lnTo>
                  <a:lnTo>
                    <a:pt x="8177" y="91"/>
                  </a:lnTo>
                  <a:lnTo>
                    <a:pt x="8209" y="152"/>
                  </a:lnTo>
                  <a:lnTo>
                    <a:pt x="8220" y="222"/>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p>
              <a:pPr marR="591820" lvl="0">
                <a:lnSpc>
                  <a:spcPct val="150000"/>
                </a:lnSpc>
                <a:spcBef>
                  <a:spcPts val="640"/>
                </a:spcBef>
                <a:spcAft>
                  <a:spcPts val="0"/>
                </a:spcAft>
                <a:buSzPts val="1200"/>
                <a:tabLst>
                  <a:tab pos="1642110" algn="l"/>
                </a:tabLst>
              </a:pP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For</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each</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key skill</a:t>
              </a:r>
              <a:r>
                <a:rPr lang="en-US" sz="1600" b="1" spc="-3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required</a:t>
              </a:r>
              <a:r>
                <a:rPr lang="en-US" sz="16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in</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that</a:t>
              </a:r>
              <a:r>
                <a:rPr lang="en-US" sz="1600" b="1" spc="-3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position,</a:t>
              </a:r>
              <a:r>
                <a:rPr lang="en-US" sz="1600" b="1" spc="-3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think</a:t>
              </a:r>
              <a:r>
                <a:rPr lang="en-US" sz="1600" b="1" spc="-4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of</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an</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accomplishment</a:t>
              </a:r>
              <a:r>
                <a:rPr lang="en-US" sz="16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from</a:t>
              </a:r>
              <a:r>
                <a:rPr lang="en-US" sz="1600" b="1" spc="-3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your</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experience (work,</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school,</a:t>
              </a:r>
              <a:r>
                <a:rPr lang="en-US" sz="1600" b="1" spc="-20" dirty="0">
                  <a:solidFill>
                    <a:schemeClr val="bg1"/>
                  </a:solidFill>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volunteer</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experience)</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that</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is</a:t>
              </a:r>
              <a:r>
                <a:rPr lang="en-US" sz="1600" b="1" spc="-2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relevant.</a:t>
              </a:r>
              <a:r>
                <a:rPr lang="en-IN" sz="1600" b="1" dirty="0">
                  <a:solidFill>
                    <a:schemeClr val="bg1"/>
                  </a:solidFill>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Semibold" panose="020B0702040204020203" pitchFamily="34" charset="0"/>
                  <a:cs typeface="Calibri" panose="020F0502020204030204" pitchFamily="34" charset="0"/>
                </a:rPr>
                <a:t>Transferable</a:t>
              </a:r>
              <a:r>
                <a:rPr lang="en-US" sz="1600" b="1" spc="-60" dirty="0">
                  <a:solidFill>
                    <a:schemeClr val="bg1"/>
                  </a:solidFill>
                  <a:effectLst/>
                  <a:latin typeface="Calibri" panose="020F0502020204030204" pitchFamily="34" charset="0"/>
                  <a:ea typeface="Segoe UI Semibold" panose="020B07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Semibold" panose="020B0702040204020203" pitchFamily="34" charset="0"/>
                  <a:cs typeface="Calibri" panose="020F0502020204030204" pitchFamily="34" charset="0"/>
                </a:rPr>
                <a:t>skills</a:t>
              </a:r>
              <a:r>
                <a:rPr lang="en-US" sz="1600" b="1" spc="-80" dirty="0">
                  <a:solidFill>
                    <a:schemeClr val="bg1"/>
                  </a:solidFill>
                  <a:effectLst/>
                  <a:latin typeface="Calibri" panose="020F0502020204030204" pitchFamily="34" charset="0"/>
                  <a:ea typeface="Segoe UI Semibold" panose="020B07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Semibold" panose="020B0702040204020203" pitchFamily="34" charset="0"/>
                  <a:cs typeface="Calibri" panose="020F0502020204030204" pitchFamily="34" charset="0"/>
                </a:rPr>
                <a:t>count!</a:t>
              </a:r>
              <a:endParaRPr lang="en-IN" sz="1600" b="1" dirty="0">
                <a:solidFill>
                  <a:schemeClr val="bg1"/>
                </a:solidFill>
                <a:effectLst/>
                <a:latin typeface="Calibri" panose="020F0502020204030204" pitchFamily="34" charset="0"/>
                <a:ea typeface="Segoe UI Semibold" panose="020B0702040204020203" pitchFamily="34" charset="0"/>
                <a:cs typeface="Calibri" panose="020F0502020204030204" pitchFamily="34" charset="0"/>
              </a:endParaRPr>
            </a:p>
            <a:p>
              <a:endParaRPr lang="en-IN" dirty="0"/>
            </a:p>
          </p:txBody>
        </p:sp>
        <p:sp>
          <p:nvSpPr>
            <p:cNvPr id="69" name="Freeform 57">
              <a:extLst>
                <a:ext uri="{FF2B5EF4-FFF2-40B4-BE49-F238E27FC236}">
                  <a16:creationId xmlns:a16="http://schemas.microsoft.com/office/drawing/2014/main" id="{BA086293-F0E7-72C8-AFD8-7EB9E96BF050}"/>
                </a:ext>
              </a:extLst>
            </p:cNvPr>
            <p:cNvSpPr>
              <a:spLocks/>
            </p:cNvSpPr>
            <p:nvPr/>
          </p:nvSpPr>
          <p:spPr bwMode="auto">
            <a:xfrm>
              <a:off x="1440" y="7210"/>
              <a:ext cx="1431" cy="2045"/>
            </a:xfrm>
            <a:custGeom>
              <a:avLst/>
              <a:gdLst>
                <a:gd name="T0" fmla="+- 0 2871 1440"/>
                <a:gd name="T1" fmla="*/ T0 w 1431"/>
                <a:gd name="T2" fmla="+- 0 7210 7210"/>
                <a:gd name="T3" fmla="*/ 7210 h 2045"/>
                <a:gd name="T4" fmla="+- 0 2156 1440"/>
                <a:gd name="T5" fmla="*/ T4 w 1431"/>
                <a:gd name="T6" fmla="+- 0 7926 7210"/>
                <a:gd name="T7" fmla="*/ 7926 h 2045"/>
                <a:gd name="T8" fmla="+- 0 1440 1440"/>
                <a:gd name="T9" fmla="*/ T8 w 1431"/>
                <a:gd name="T10" fmla="+- 0 7210 7210"/>
                <a:gd name="T11" fmla="*/ 7210 h 2045"/>
                <a:gd name="T12" fmla="+- 0 1440 1440"/>
                <a:gd name="T13" fmla="*/ T12 w 1431"/>
                <a:gd name="T14" fmla="+- 0 8539 7210"/>
                <a:gd name="T15" fmla="*/ 8539 h 2045"/>
                <a:gd name="T16" fmla="+- 0 2156 1440"/>
                <a:gd name="T17" fmla="*/ T16 w 1431"/>
                <a:gd name="T18" fmla="+- 0 9254 7210"/>
                <a:gd name="T19" fmla="*/ 9254 h 2045"/>
                <a:gd name="T20" fmla="+- 0 2871 1440"/>
                <a:gd name="T21" fmla="*/ T20 w 1431"/>
                <a:gd name="T22" fmla="+- 0 8539 7210"/>
                <a:gd name="T23" fmla="*/ 8539 h 2045"/>
                <a:gd name="T24" fmla="+- 0 2871 1440"/>
                <a:gd name="T25" fmla="*/ T24 w 1431"/>
                <a:gd name="T26" fmla="+- 0 7210 7210"/>
                <a:gd name="T27" fmla="*/ 7210 h 2045"/>
              </a:gdLst>
              <a:ahLst/>
              <a:cxnLst>
                <a:cxn ang="0">
                  <a:pos x="T1" y="T3"/>
                </a:cxn>
                <a:cxn ang="0">
                  <a:pos x="T5" y="T7"/>
                </a:cxn>
                <a:cxn ang="0">
                  <a:pos x="T9" y="T11"/>
                </a:cxn>
                <a:cxn ang="0">
                  <a:pos x="T13" y="T15"/>
                </a:cxn>
                <a:cxn ang="0">
                  <a:pos x="T17" y="T19"/>
                </a:cxn>
                <a:cxn ang="0">
                  <a:pos x="T21" y="T23"/>
                </a:cxn>
                <a:cxn ang="0">
                  <a:pos x="T25" y="T27"/>
                </a:cxn>
              </a:cxnLst>
              <a:rect l="0" t="0" r="r" b="b"/>
              <a:pathLst>
                <a:path w="1431" h="2045">
                  <a:moveTo>
                    <a:pt x="1431" y="0"/>
                  </a:moveTo>
                  <a:lnTo>
                    <a:pt x="716" y="716"/>
                  </a:lnTo>
                  <a:lnTo>
                    <a:pt x="0" y="0"/>
                  </a:lnTo>
                  <a:lnTo>
                    <a:pt x="0" y="1329"/>
                  </a:lnTo>
                  <a:lnTo>
                    <a:pt x="716" y="2044"/>
                  </a:lnTo>
                  <a:lnTo>
                    <a:pt x="1431" y="1329"/>
                  </a:lnTo>
                  <a:lnTo>
                    <a:pt x="14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a:p>
              <a:pPr algn="ctr"/>
              <a:r>
                <a:rPr lang="en-IN" sz="3600" b="1" dirty="0">
                  <a:solidFill>
                    <a:schemeClr val="bg1"/>
                  </a:solidFill>
                  <a:latin typeface="Calibri" panose="020F0502020204030204" pitchFamily="34" charset="0"/>
                  <a:cs typeface="Calibri" panose="020F0502020204030204" pitchFamily="34" charset="0"/>
                </a:rPr>
                <a:t>5</a:t>
              </a:r>
            </a:p>
          </p:txBody>
        </p:sp>
        <p:sp>
          <p:nvSpPr>
            <p:cNvPr id="71" name="Freeform 55">
              <a:extLst>
                <a:ext uri="{FF2B5EF4-FFF2-40B4-BE49-F238E27FC236}">
                  <a16:creationId xmlns:a16="http://schemas.microsoft.com/office/drawing/2014/main" id="{A44BABC7-94F6-47F9-084F-5A011E32C112}"/>
                </a:ext>
              </a:extLst>
            </p:cNvPr>
            <p:cNvSpPr>
              <a:spLocks/>
            </p:cNvSpPr>
            <p:nvPr/>
          </p:nvSpPr>
          <p:spPr bwMode="auto">
            <a:xfrm>
              <a:off x="2879" y="7204"/>
              <a:ext cx="8221" cy="1329"/>
            </a:xfrm>
            <a:custGeom>
              <a:avLst/>
              <a:gdLst>
                <a:gd name="T0" fmla="+- 0 11091 2871"/>
                <a:gd name="T1" fmla="*/ T0 w 8221"/>
                <a:gd name="T2" fmla="+- 0 7432 7210"/>
                <a:gd name="T3" fmla="*/ 7432 h 1329"/>
                <a:gd name="T4" fmla="+- 0 11091 2871"/>
                <a:gd name="T5" fmla="*/ T4 w 8221"/>
                <a:gd name="T6" fmla="+- 0 8318 7210"/>
                <a:gd name="T7" fmla="*/ 8318 h 1329"/>
                <a:gd name="T8" fmla="+- 0 11080 2871"/>
                <a:gd name="T9" fmla="*/ T8 w 8221"/>
                <a:gd name="T10" fmla="+- 0 8388 7210"/>
                <a:gd name="T11" fmla="*/ 8388 h 1329"/>
                <a:gd name="T12" fmla="+- 0 11048 2871"/>
                <a:gd name="T13" fmla="*/ T12 w 8221"/>
                <a:gd name="T14" fmla="+- 0 8448 7210"/>
                <a:gd name="T15" fmla="*/ 8448 h 1329"/>
                <a:gd name="T16" fmla="+- 0 11000 2871"/>
                <a:gd name="T17" fmla="*/ T16 w 8221"/>
                <a:gd name="T18" fmla="+- 0 8496 7210"/>
                <a:gd name="T19" fmla="*/ 8496 h 1329"/>
                <a:gd name="T20" fmla="+- 0 10940 2871"/>
                <a:gd name="T21" fmla="*/ T20 w 8221"/>
                <a:gd name="T22" fmla="+- 0 8528 7210"/>
                <a:gd name="T23" fmla="*/ 8528 h 1329"/>
                <a:gd name="T24" fmla="+- 0 10870 2871"/>
                <a:gd name="T25" fmla="*/ T24 w 8221"/>
                <a:gd name="T26" fmla="+- 0 8539 7210"/>
                <a:gd name="T27" fmla="*/ 8539 h 1329"/>
                <a:gd name="T28" fmla="+- 0 2871 2871"/>
                <a:gd name="T29" fmla="*/ T28 w 8221"/>
                <a:gd name="T30" fmla="+- 0 8539 7210"/>
                <a:gd name="T31" fmla="*/ 8539 h 1329"/>
                <a:gd name="T32" fmla="+- 0 2871 2871"/>
                <a:gd name="T33" fmla="*/ T32 w 8221"/>
                <a:gd name="T34" fmla="+- 0 7210 7210"/>
                <a:gd name="T35" fmla="*/ 7210 h 1329"/>
                <a:gd name="T36" fmla="+- 0 10870 2871"/>
                <a:gd name="T37" fmla="*/ T36 w 8221"/>
                <a:gd name="T38" fmla="+- 0 7210 7210"/>
                <a:gd name="T39" fmla="*/ 7210 h 1329"/>
                <a:gd name="T40" fmla="+- 0 10940 2871"/>
                <a:gd name="T41" fmla="*/ T40 w 8221"/>
                <a:gd name="T42" fmla="+- 0 7222 7210"/>
                <a:gd name="T43" fmla="*/ 7222 h 1329"/>
                <a:gd name="T44" fmla="+- 0 11000 2871"/>
                <a:gd name="T45" fmla="*/ T44 w 8221"/>
                <a:gd name="T46" fmla="+- 0 7253 7210"/>
                <a:gd name="T47" fmla="*/ 7253 h 1329"/>
                <a:gd name="T48" fmla="+- 0 11048 2871"/>
                <a:gd name="T49" fmla="*/ T48 w 8221"/>
                <a:gd name="T50" fmla="+- 0 7301 7210"/>
                <a:gd name="T51" fmla="*/ 7301 h 1329"/>
                <a:gd name="T52" fmla="+- 0 11080 2871"/>
                <a:gd name="T53" fmla="*/ T52 w 8221"/>
                <a:gd name="T54" fmla="+- 0 7362 7210"/>
                <a:gd name="T55" fmla="*/ 7362 h 1329"/>
                <a:gd name="T56" fmla="+- 0 11091 2871"/>
                <a:gd name="T57" fmla="*/ T56 w 8221"/>
                <a:gd name="T58" fmla="+- 0 7432 7210"/>
                <a:gd name="T59" fmla="*/ 7432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221" h="1329">
                  <a:moveTo>
                    <a:pt x="8220" y="222"/>
                  </a:moveTo>
                  <a:lnTo>
                    <a:pt x="8220" y="1108"/>
                  </a:lnTo>
                  <a:lnTo>
                    <a:pt x="8209" y="1178"/>
                  </a:lnTo>
                  <a:lnTo>
                    <a:pt x="8177" y="1238"/>
                  </a:lnTo>
                  <a:lnTo>
                    <a:pt x="8129" y="1286"/>
                  </a:lnTo>
                  <a:lnTo>
                    <a:pt x="8069" y="1318"/>
                  </a:lnTo>
                  <a:lnTo>
                    <a:pt x="7999" y="1329"/>
                  </a:lnTo>
                  <a:lnTo>
                    <a:pt x="0" y="1329"/>
                  </a:lnTo>
                  <a:lnTo>
                    <a:pt x="0" y="0"/>
                  </a:lnTo>
                  <a:lnTo>
                    <a:pt x="7999" y="0"/>
                  </a:lnTo>
                  <a:lnTo>
                    <a:pt x="8069" y="12"/>
                  </a:lnTo>
                  <a:lnTo>
                    <a:pt x="8129" y="43"/>
                  </a:lnTo>
                  <a:lnTo>
                    <a:pt x="8177" y="91"/>
                  </a:lnTo>
                  <a:lnTo>
                    <a:pt x="8209" y="152"/>
                  </a:lnTo>
                  <a:lnTo>
                    <a:pt x="8220" y="222"/>
                  </a:lnTo>
                  <a:close/>
                </a:path>
              </a:pathLst>
            </a:custGeom>
            <a:grpFill/>
            <a:ln w="12700">
              <a:solidFill>
                <a:srgbClr val="FFC000"/>
              </a:solidFill>
              <a:round/>
              <a:headEnd/>
              <a:tailEnd/>
            </a:ln>
          </p:spPr>
          <p:txBody>
            <a:bodyPr vert="horz" wrap="square" lIns="91440" tIns="45720" rIns="91440" bIns="45720" numCol="1" anchor="t" anchorCtr="0" compatLnSpc="1">
              <a:prstTxWarp prst="textNoShape">
                <a:avLst/>
              </a:prstTxWarp>
            </a:bodyPr>
            <a:lstStyle/>
            <a:p>
              <a:pPr marL="0" lvl="1">
                <a:lnSpc>
                  <a:spcPct val="150000"/>
                </a:lnSpc>
                <a:spcAft>
                  <a:spcPts val="0"/>
                </a:spcAft>
                <a:buSzPts val="1200"/>
                <a:tabLst>
                  <a:tab pos="1642110" algn="l"/>
                </a:tabLst>
              </a:pP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Use</a:t>
              </a:r>
              <a:r>
                <a:rPr lang="en-US" sz="1600" b="1" spc="-3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the</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STAR</a:t>
              </a:r>
              <a:r>
                <a:rPr lang="en-US" sz="1600" b="1" spc="-3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Method</a:t>
              </a:r>
              <a:r>
                <a:rPr lang="en-US" sz="1600" b="1" spc="-2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to</a:t>
              </a:r>
              <a:r>
                <a:rPr lang="en-US" sz="1600" b="1" spc="-2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write</a:t>
              </a:r>
              <a:r>
                <a:rPr lang="en-US" sz="1600" b="1" spc="-3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action</a:t>
              </a:r>
              <a:r>
                <a:rPr lang="en-US" sz="16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statements</a:t>
              </a:r>
              <a:r>
                <a:rPr lang="en-US" sz="16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that</a:t>
              </a:r>
              <a:r>
                <a:rPr lang="en-US" sz="1600" b="1" spc="-2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show</a:t>
              </a:r>
              <a:r>
                <a:rPr lang="en-US" sz="16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results</a:t>
              </a:r>
              <a:r>
                <a:rPr lang="en-US" sz="1600" b="1" spc="-3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and</a:t>
              </a:r>
              <a:r>
                <a:rPr lang="en-IN" sz="1600" b="1" dirty="0">
                  <a:solidFill>
                    <a:schemeClr val="bg1"/>
                  </a:solidFill>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describe</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and</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support</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your</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claim</a:t>
              </a:r>
              <a:r>
                <a:rPr lang="en-US" sz="16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that</a:t>
              </a:r>
              <a:r>
                <a:rPr lang="en-US" sz="16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are</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great</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match!</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(Situation, Task, Action(s</a:t>
              </a:r>
              <a:r>
                <a:rPr lang="en-US" sz="1600" b="1" spc="-1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Results)</a:t>
              </a:r>
              <a:endParaRPr lang="en-IN" sz="1600" b="1" dirty="0">
                <a:solidFill>
                  <a:schemeClr val="bg1"/>
                </a:solidFill>
                <a:latin typeface="Calibri" panose="020F0502020204030204" pitchFamily="34" charset="0"/>
                <a:cs typeface="Calibri" panose="020F0502020204030204" pitchFamily="34" charset="0"/>
              </a:endParaRPr>
            </a:p>
          </p:txBody>
        </p:sp>
      </p:grpSp>
      <p:sp>
        <p:nvSpPr>
          <p:cNvPr id="73" name="Rectangle 70">
            <a:extLst>
              <a:ext uri="{FF2B5EF4-FFF2-40B4-BE49-F238E27FC236}">
                <a16:creationId xmlns:a16="http://schemas.microsoft.com/office/drawing/2014/main" id="{2E4C0FDF-8F02-E804-1F22-F545B0342E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Box 127">
            <a:extLst>
              <a:ext uri="{FF2B5EF4-FFF2-40B4-BE49-F238E27FC236}">
                <a16:creationId xmlns:a16="http://schemas.microsoft.com/office/drawing/2014/main" id="{11FFC23C-61D0-72CC-E3FF-628FBEDD0E8A}"/>
              </a:ext>
            </a:extLst>
          </p:cNvPr>
          <p:cNvSpPr txBox="1"/>
          <p:nvPr/>
        </p:nvSpPr>
        <p:spPr>
          <a:xfrm>
            <a:off x="88775" y="5801298"/>
            <a:ext cx="12103224" cy="923330"/>
          </a:xfrm>
          <a:prstGeom prst="rect">
            <a:avLst/>
          </a:prstGeom>
          <a:noFill/>
        </p:spPr>
        <p:txBody>
          <a:bodyPr wrap="square">
            <a:spAutoFit/>
          </a:bodyPr>
          <a:lstStyle/>
          <a:p>
            <a:pPr>
              <a:spcAft>
                <a:spcPts val="0"/>
              </a:spcAft>
            </a:pPr>
            <a:endPar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p>
            <a:pPr>
              <a:spcAft>
                <a:spcPts val="0"/>
              </a:spcAft>
            </a:pP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Everything</a:t>
            </a:r>
            <a:r>
              <a:rPr lang="en-US" sz="18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on</a:t>
            </a:r>
            <a:r>
              <a:rPr lang="en-US" sz="18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a:t>
            </a:r>
            <a:r>
              <a:rPr lang="en-US" sz="18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résumé</a:t>
            </a:r>
            <a:r>
              <a:rPr lang="en-US" sz="18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must</a:t>
            </a:r>
            <a:r>
              <a:rPr lang="en-US" sz="18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be</a:t>
            </a:r>
            <a:r>
              <a:rPr lang="en-US" sz="18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on</a:t>
            </a:r>
            <a:r>
              <a:rPr lang="en-US" sz="18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target.</a:t>
            </a:r>
            <a:r>
              <a:rPr lang="en-US" sz="1800" b="1" spc="3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Your</a:t>
            </a:r>
            <a:r>
              <a:rPr lang="en-US" sz="18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targeted résumé</a:t>
            </a:r>
            <a:r>
              <a:rPr lang="en-US" sz="18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should</a:t>
            </a:r>
            <a:r>
              <a:rPr lang="en-US" sz="18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make</a:t>
            </a:r>
            <a:r>
              <a:rPr lang="en-US" sz="18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it</a:t>
            </a:r>
            <a:r>
              <a:rPr lang="en-US" sz="18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easy</a:t>
            </a:r>
            <a:r>
              <a:rPr lang="en-US" sz="18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for</a:t>
            </a:r>
            <a:r>
              <a:rPr lang="en-US" sz="18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the</a:t>
            </a:r>
            <a:r>
              <a:rPr lang="en-US" sz="18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reader</a:t>
            </a:r>
            <a:r>
              <a:rPr lang="en-US" sz="18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or</a:t>
            </a:r>
            <a:r>
              <a:rPr lang="en-US" sz="1800" b="1" spc="-3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computer</a:t>
            </a:r>
            <a:r>
              <a:rPr lang="en-US" sz="18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program</a:t>
            </a:r>
            <a:r>
              <a:rPr lang="en-US" sz="18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to</a:t>
            </a:r>
            <a:r>
              <a:rPr lang="en-US" sz="18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see</a:t>
            </a:r>
            <a:r>
              <a:rPr lang="en-US" sz="18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that</a:t>
            </a:r>
            <a:r>
              <a:rPr lang="en-US" sz="18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 have the</a:t>
            </a:r>
            <a:r>
              <a:rPr lang="en-US" sz="18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qualifications</a:t>
            </a:r>
            <a:r>
              <a:rPr lang="en-US" sz="18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needed</a:t>
            </a:r>
            <a:r>
              <a:rPr lang="en-US" sz="18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for</a:t>
            </a:r>
            <a:r>
              <a:rPr lang="en-US" sz="18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the</a:t>
            </a:r>
            <a:r>
              <a:rPr lang="en-US" sz="18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job.</a:t>
            </a:r>
            <a:endParaRPr lang="en-IN" sz="18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p:txBody>
      </p:sp>
    </p:spTree>
    <p:extLst>
      <p:ext uri="{BB962C8B-B14F-4D97-AF65-F5344CB8AC3E}">
        <p14:creationId xmlns:p14="http://schemas.microsoft.com/office/powerpoint/2010/main" val="3791131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CFAA1-10BF-422D-9884-26EE1C3CE84B}"/>
              </a:ext>
            </a:extLst>
          </p:cNvPr>
          <p:cNvSpPr txBox="1"/>
          <p:nvPr/>
        </p:nvSpPr>
        <p:spPr>
          <a:xfrm>
            <a:off x="1" y="1145667"/>
            <a:ext cx="12192000" cy="4691284"/>
          </a:xfrm>
          <a:prstGeom prst="rect">
            <a:avLst/>
          </a:prstGeom>
          <a:noFill/>
        </p:spPr>
        <p:txBody>
          <a:bodyPr wrap="square">
            <a:spAutoFit/>
          </a:bodyPr>
          <a:lstStyle/>
          <a:p>
            <a:pPr marL="304800" marR="414020" algn="just">
              <a:lnSpc>
                <a:spcPct val="150000"/>
              </a:lnSpc>
              <a:spcBef>
                <a:spcPts val="1315"/>
              </a:spcBef>
              <a:spcAft>
                <a:spcPts val="0"/>
              </a:spcAft>
            </a:pP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An objective is optional on a résumé and when written well will help the recruiter or hiring manager</a:t>
            </a:r>
            <a:r>
              <a:rPr lang="en-US" sz="1600" b="1" spc="-3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understand why you are interested in the position.</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Write an objective that is brief and to the point.</a:t>
            </a:r>
            <a:r>
              <a:rPr lang="en-US" sz="1600" b="1" spc="-3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Below</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are</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examples</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to</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help</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develop</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your</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objective.</a:t>
            </a:r>
          </a:p>
          <a:p>
            <a:pPr marL="304800" marR="414020" algn="just">
              <a:lnSpc>
                <a:spcPct val="150000"/>
              </a:lnSpc>
              <a:spcBef>
                <a:spcPts val="1315"/>
              </a:spcBef>
              <a:spcAft>
                <a:spcPts val="0"/>
              </a:spcAft>
            </a:pPr>
            <a:endParaRPr lang="en-IN"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p>
            <a:pPr>
              <a:lnSpc>
                <a:spcPct val="150000"/>
              </a:lnSpc>
            </a:pP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Formula</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1:</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Focus</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on</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the</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kind of</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position</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want (or</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the</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title</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of</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the</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one</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you’re</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applying</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for).</a:t>
            </a:r>
            <a:endParaRPr lang="en-IN"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p>
            <a:pPr marL="304800">
              <a:lnSpc>
                <a:spcPct val="150000"/>
              </a:lnSpc>
            </a:pP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Example:</a:t>
            </a:r>
            <a:r>
              <a:rPr lang="en-US" sz="1600" b="1" i="1" spc="5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Seeking</a:t>
            </a:r>
            <a:r>
              <a:rPr lang="en-US" sz="1600" b="1" i="1" spc="6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a:t>
            </a:r>
            <a:r>
              <a:rPr lang="en-US" sz="1600" b="1" i="1" spc="7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part-time</a:t>
            </a:r>
            <a:r>
              <a:rPr lang="en-US" sz="1600" b="1" i="1" spc="4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position</a:t>
            </a:r>
            <a:r>
              <a:rPr lang="en-US" sz="1600" b="1" i="1" spc="6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as</a:t>
            </a:r>
            <a:r>
              <a:rPr lang="en-US" sz="1600" b="1" i="1" spc="6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an</a:t>
            </a:r>
            <a:r>
              <a:rPr lang="en-US" sz="1600" b="1" i="1" spc="7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Administrative</a:t>
            </a:r>
            <a:r>
              <a:rPr lang="en-US" sz="1600" b="1" i="1" spc="4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Assistant.</a:t>
            </a:r>
          </a:p>
          <a:p>
            <a:pPr marL="304800">
              <a:lnSpc>
                <a:spcPct val="150000"/>
              </a:lnSpc>
            </a:pPr>
            <a:endParaRPr lang="en-IN"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p>
            <a:pPr>
              <a:lnSpc>
                <a:spcPct val="150000"/>
              </a:lnSpc>
              <a:spcBef>
                <a:spcPts val="50"/>
              </a:spcBef>
            </a:pP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Formula</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2:</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Focus</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on</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the</a:t>
            </a:r>
            <a:r>
              <a:rPr lang="en-US" sz="1600" b="1" spc="-2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field</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or</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industry</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in</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which</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are</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interested</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in</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working.</a:t>
            </a:r>
            <a:endParaRPr lang="en-IN"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p>
            <a:pPr marL="304800">
              <a:lnSpc>
                <a:spcPct val="150000"/>
              </a:lnSpc>
            </a:pPr>
            <a:r>
              <a:rPr lang="en-US" sz="1600" b="1" i="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Example:</a:t>
            </a:r>
            <a:r>
              <a:rPr lang="en-US" sz="1600" b="1" i="1" spc="-8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Seeking</a:t>
            </a:r>
            <a:r>
              <a:rPr lang="en-US" sz="1600" b="1" i="1" spc="-8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a:t>
            </a:r>
            <a:r>
              <a:rPr lang="en-US" sz="1600" b="1" i="1" spc="-7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position</a:t>
            </a:r>
            <a:r>
              <a:rPr lang="en-US" sz="1600" b="1" i="1" spc="-7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in</a:t>
            </a:r>
            <a:r>
              <a:rPr lang="en-US" sz="1600" b="1" i="1" spc="-7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the</a:t>
            </a:r>
            <a:r>
              <a:rPr lang="en-US" sz="1600" b="1" i="1" spc="-8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Information</a:t>
            </a:r>
            <a:r>
              <a:rPr lang="en-US" sz="1600" b="1" i="1" spc="-7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Technology</a:t>
            </a:r>
            <a:r>
              <a:rPr lang="en-US" sz="1600" b="1" i="1" spc="-8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field.</a:t>
            </a:r>
          </a:p>
          <a:p>
            <a:pPr marL="304800">
              <a:lnSpc>
                <a:spcPct val="150000"/>
              </a:lnSpc>
            </a:pPr>
            <a:endParaRPr lang="en-IN"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p>
            <a:pPr>
              <a:lnSpc>
                <a:spcPct val="150000"/>
              </a:lnSpc>
              <a:spcBef>
                <a:spcPts val="50"/>
              </a:spcBef>
            </a:pP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Formula</a:t>
            </a:r>
            <a:r>
              <a:rPr lang="en-US" sz="1600" b="1" spc="-1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3:</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Focus</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on</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your</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skills</a:t>
            </a:r>
            <a:r>
              <a:rPr lang="en-US" sz="1600" b="1" spc="-1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and</a:t>
            </a:r>
            <a:r>
              <a:rPr lang="en-US" sz="1600" b="1" spc="-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abilities.</a:t>
            </a:r>
            <a:endParaRPr lang="en-IN"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p>
            <a:pPr marL="304800">
              <a:lnSpc>
                <a:spcPct val="150000"/>
              </a:lnSpc>
            </a:pP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Example:</a:t>
            </a:r>
            <a:r>
              <a:rPr lang="en-US" sz="1600" b="1" i="1" spc="5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Seeking</a:t>
            </a:r>
            <a:r>
              <a:rPr lang="en-US" sz="1600" b="1" i="1" spc="6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a:t>
            </a:r>
            <a:r>
              <a:rPr lang="en-US" sz="1600" b="1" i="1" spc="6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position</a:t>
            </a:r>
            <a:r>
              <a:rPr lang="en-US" sz="1600" b="1" i="1" spc="7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that</a:t>
            </a:r>
            <a:r>
              <a:rPr lang="en-US" sz="1600" b="1" i="1" spc="6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will</a:t>
            </a:r>
            <a:r>
              <a:rPr lang="en-US" sz="1600" b="1" i="1" spc="6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utilize</a:t>
            </a:r>
            <a:r>
              <a:rPr lang="en-US" sz="1600" b="1" i="1" spc="4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my</a:t>
            </a:r>
            <a:r>
              <a:rPr lang="en-US" sz="1600" b="1" i="1" spc="7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communication,</a:t>
            </a:r>
            <a:r>
              <a:rPr lang="en-US" sz="1600" b="1" i="1" spc="5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data-entry</a:t>
            </a:r>
            <a:r>
              <a:rPr lang="en-US" sz="1600" b="1" i="1" spc="5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skills,</a:t>
            </a:r>
            <a:r>
              <a:rPr lang="en-US" sz="1600" b="1" i="1" spc="5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and</a:t>
            </a:r>
            <a:r>
              <a:rPr lang="en-US" sz="1600" b="1" i="1" spc="6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strong</a:t>
            </a:r>
            <a:r>
              <a:rPr lang="en-US" sz="1600" b="1" i="1" spc="60"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work</a:t>
            </a:r>
            <a:r>
              <a:rPr lang="en-US" sz="1600" b="1" i="1" spc="55"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ethic.</a:t>
            </a:r>
            <a:endParaRPr lang="en-IN"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p>
            <a:pPr>
              <a:lnSpc>
                <a:spcPct val="150000"/>
              </a:lnSpc>
              <a:spcBef>
                <a:spcPts val="55"/>
              </a:spcBef>
            </a:pPr>
            <a:r>
              <a:rPr lang="en-US" sz="1600" b="1" i="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 </a:t>
            </a:r>
            <a:endParaRPr lang="en-IN" sz="1600" b="1"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p:txBody>
      </p:sp>
      <p:sp>
        <p:nvSpPr>
          <p:cNvPr id="5" name="TextBox 4">
            <a:extLst>
              <a:ext uri="{FF2B5EF4-FFF2-40B4-BE49-F238E27FC236}">
                <a16:creationId xmlns:a16="http://schemas.microsoft.com/office/drawing/2014/main" id="{21BD3AAE-9792-DCD4-E439-8E6AA1A5426F}"/>
              </a:ext>
            </a:extLst>
          </p:cNvPr>
          <p:cNvSpPr txBox="1"/>
          <p:nvPr/>
        </p:nvSpPr>
        <p:spPr>
          <a:xfrm>
            <a:off x="195943" y="80728"/>
            <a:ext cx="11924522" cy="466025"/>
          </a:xfrm>
          <a:prstGeom prst="rect">
            <a:avLst/>
          </a:prstGeom>
          <a:noFill/>
        </p:spPr>
        <p:txBody>
          <a:bodyPr wrap="square">
            <a:spAutoFit/>
          </a:bodyPr>
          <a:lstStyle/>
          <a:p>
            <a:pPr algn="ctr">
              <a:lnSpc>
                <a:spcPct val="107000"/>
              </a:lnSpc>
              <a:spcAft>
                <a:spcPts val="800"/>
              </a:spcAft>
            </a:pPr>
            <a:r>
              <a:rPr lang="en-IN" sz="2400" b="1" u="sng" dirty="0">
                <a:solidFill>
                  <a:schemeClr val="bg1"/>
                </a:solidFill>
                <a:effectLst/>
                <a:latin typeface="Comic Sans MS" panose="030F0702030302020204" pitchFamily="66" charset="0"/>
                <a:ea typeface="Calibri" panose="020F0502020204030204" pitchFamily="34" charset="0"/>
                <a:cs typeface="Latha" panose="020B0604020202020204" pitchFamily="34" charset="0"/>
              </a:rPr>
              <a:t>Writing an Objective</a:t>
            </a:r>
          </a:p>
        </p:txBody>
      </p:sp>
    </p:spTree>
    <p:extLst>
      <p:ext uri="{BB962C8B-B14F-4D97-AF65-F5344CB8AC3E}">
        <p14:creationId xmlns:p14="http://schemas.microsoft.com/office/powerpoint/2010/main" val="170622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7432C45-7A68-F246-A65D-D4F616942E97}"/>
              </a:ext>
            </a:extLst>
          </p:cNvPr>
          <p:cNvSpPr txBox="1"/>
          <p:nvPr/>
        </p:nvSpPr>
        <p:spPr>
          <a:xfrm>
            <a:off x="-1" y="620489"/>
            <a:ext cx="12192001" cy="5164362"/>
          </a:xfrm>
          <a:prstGeom prst="rect">
            <a:avLst/>
          </a:prstGeom>
          <a:noFill/>
        </p:spPr>
        <p:txBody>
          <a:bodyPr wrap="square">
            <a:spAutoFit/>
          </a:bodyPr>
          <a:lstStyle/>
          <a:p>
            <a:pPr marL="304800">
              <a:lnSpc>
                <a:spcPct val="150000"/>
              </a:lnSpc>
              <a:spcBef>
                <a:spcPts val="900"/>
              </a:spcBef>
              <a:spcAft>
                <a:spcPts val="0"/>
              </a:spcAft>
            </a:pPr>
            <a:r>
              <a:rPr lang="en-US" sz="2400" b="1" u="sng"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rPr>
              <a:t>Do:</a:t>
            </a:r>
            <a:endParaRPr lang="en-IN" sz="2400" b="1" u="sng" dirty="0">
              <a:solidFill>
                <a:schemeClr val="bg1"/>
              </a:solidFill>
              <a:effectLst/>
              <a:latin typeface="Calibri" panose="020F0502020204030204" pitchFamily="34" charset="0"/>
              <a:ea typeface="Segoe UI Light" panose="020B0502040204020203" pitchFamily="34" charset="0"/>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Schedule</a:t>
            </a:r>
            <a:r>
              <a:rPr lang="en-US" sz="22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résumé</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critique</a:t>
            </a:r>
            <a:r>
              <a:rPr lang="en-US" sz="22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appointment</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with</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Career</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Advisor</a:t>
            </a:r>
            <a:endParaRPr lang="en-IN"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Proofread</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and</a:t>
            </a:r>
            <a:r>
              <a:rPr lang="en-US" sz="22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review</a:t>
            </a:r>
            <a:r>
              <a:rPr lang="en-US" sz="22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for</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consistent</a:t>
            </a:r>
            <a:r>
              <a:rPr lang="en-US" sz="22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formatting</a:t>
            </a:r>
            <a:endParaRPr lang="en-IN"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List</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information</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order</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of</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importance</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and</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relevance</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to</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sz="22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job</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description</a:t>
            </a:r>
            <a:endParaRPr lang="en-IN"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Create</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separate</a:t>
            </a:r>
            <a:r>
              <a:rPr lang="en-US" sz="22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reference</a:t>
            </a:r>
            <a:r>
              <a:rPr lang="en-US" sz="22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list</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to</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bring</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to</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sz="22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interview</a:t>
            </a:r>
            <a:endParaRPr lang="en-IN"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Use</a:t>
            </a:r>
            <a:r>
              <a:rPr lang="en-US" sz="2200" b="1" spc="-8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14</a:t>
            </a:r>
            <a:r>
              <a:rPr lang="en-US" sz="2200" b="1" spc="-6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t>
            </a:r>
            <a:r>
              <a:rPr lang="en-US" sz="2200" b="1" spc="-7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16</a:t>
            </a:r>
            <a:r>
              <a:rPr lang="en-US" sz="2200" b="1" spc="-6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point</a:t>
            </a:r>
            <a:r>
              <a:rPr lang="en-US" sz="2200" b="1" spc="-7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font</a:t>
            </a:r>
            <a:r>
              <a:rPr lang="en-US" sz="2200" b="1" spc="-7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size</a:t>
            </a:r>
            <a:r>
              <a:rPr lang="en-US" sz="2200" b="1" spc="-8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for</a:t>
            </a:r>
            <a:r>
              <a:rPr lang="en-US" sz="2200" b="1" spc="-6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your</a:t>
            </a:r>
            <a:r>
              <a:rPr lang="en-US" sz="2200" b="1" spc="-7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name</a:t>
            </a:r>
            <a:r>
              <a:rPr lang="en-US" sz="2200" b="1" spc="-6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and</a:t>
            </a:r>
            <a:r>
              <a:rPr lang="en-US" sz="2200" b="1" spc="-7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10</a:t>
            </a:r>
            <a:r>
              <a:rPr lang="en-US" sz="2200" b="1" spc="-6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t>
            </a:r>
            <a:r>
              <a:rPr lang="en-US" sz="2200" b="1" spc="-7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12</a:t>
            </a:r>
            <a:r>
              <a:rPr lang="en-US" sz="2200" b="1" spc="-6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for</a:t>
            </a:r>
            <a:r>
              <a:rPr lang="en-US" sz="2200" b="1" spc="-7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sz="2200" b="1" spc="-8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body</a:t>
            </a:r>
            <a:r>
              <a:rPr lang="en-US" sz="2200" b="1" spc="-7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of</a:t>
            </a:r>
            <a:r>
              <a:rPr lang="en-US" sz="2200" b="1" spc="-7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your</a:t>
            </a:r>
            <a:r>
              <a:rPr lang="en-US" sz="2200" b="1" spc="-7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résumé</a:t>
            </a:r>
            <a:endParaRPr lang="en-IN"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Single</a:t>
            </a:r>
            <a:r>
              <a:rPr lang="en-US" sz="22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space</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within</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paragraphs</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and</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double</a:t>
            </a:r>
            <a:r>
              <a:rPr lang="en-US" sz="22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space</a:t>
            </a:r>
            <a:r>
              <a:rPr lang="en-US" sz="22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between</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sections</a:t>
            </a:r>
            <a:endParaRPr lang="en-IN"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Use</a:t>
            </a:r>
            <a:r>
              <a:rPr lang="en-US" sz="2200" b="1" spc="-8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8</a:t>
            </a:r>
            <a:r>
              <a:rPr lang="en-US" sz="2200" b="1" spc="-7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½”</a:t>
            </a:r>
            <a:r>
              <a:rPr lang="en-US" sz="2200" b="1" spc="-6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X</a:t>
            </a:r>
            <a:r>
              <a:rPr lang="en-US" sz="2200" b="1" spc="-7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11”</a:t>
            </a:r>
            <a:r>
              <a:rPr lang="en-US" sz="2200" b="1" spc="-8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white</a:t>
            </a:r>
            <a:r>
              <a:rPr lang="en-US" sz="2200" b="1" spc="-8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or</a:t>
            </a:r>
            <a:r>
              <a:rPr lang="en-US" sz="2200" b="1" spc="-6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ivory</a:t>
            </a:r>
            <a:r>
              <a:rPr lang="en-US" sz="2200" b="1" spc="-7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résumé</a:t>
            </a:r>
            <a:r>
              <a:rPr lang="en-US" sz="2200" b="1" spc="-6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paper</a:t>
            </a:r>
            <a:endParaRPr lang="en-IN"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Use 1-inch</a:t>
            </a:r>
            <a:r>
              <a:rPr lang="en-US" sz="22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margins,</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never</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less</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than</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0.5</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inches</a:t>
            </a:r>
            <a:endParaRPr lang="en-IN"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Include</a:t>
            </a:r>
            <a:r>
              <a:rPr lang="en-US" sz="22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your</a:t>
            </a:r>
            <a:r>
              <a:rPr lang="en-US" sz="22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name</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and page</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number at</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sz="22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top</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of</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sz="22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second</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page</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(if you</a:t>
            </a:r>
            <a:r>
              <a:rPr lang="en-US" sz="22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have</a:t>
            </a:r>
            <a:r>
              <a:rPr lang="en-US" sz="22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one)</a:t>
            </a:r>
            <a:endParaRPr lang="en-IN" sz="22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p:txBody>
      </p:sp>
      <p:sp>
        <p:nvSpPr>
          <p:cNvPr id="8" name="TextBox 7">
            <a:extLst>
              <a:ext uri="{FF2B5EF4-FFF2-40B4-BE49-F238E27FC236}">
                <a16:creationId xmlns:a16="http://schemas.microsoft.com/office/drawing/2014/main" id="{E2ACF661-125E-BD10-34CB-F172CAF321BC}"/>
              </a:ext>
            </a:extLst>
          </p:cNvPr>
          <p:cNvSpPr txBox="1"/>
          <p:nvPr/>
        </p:nvSpPr>
        <p:spPr>
          <a:xfrm>
            <a:off x="0" y="15332"/>
            <a:ext cx="12192000" cy="667170"/>
          </a:xfrm>
          <a:prstGeom prst="rect">
            <a:avLst/>
          </a:prstGeom>
          <a:noFill/>
        </p:spPr>
        <p:txBody>
          <a:bodyPr wrap="square">
            <a:spAutoFit/>
          </a:bodyPr>
          <a:lstStyle/>
          <a:p>
            <a:pPr algn="ctr">
              <a:lnSpc>
                <a:spcPct val="150000"/>
              </a:lnSpc>
              <a:tabLst>
                <a:tab pos="1882775" algn="l"/>
              </a:tabLst>
            </a:pPr>
            <a:r>
              <a:rPr lang="en-IN" sz="2800" b="1" u="sng" dirty="0">
                <a:solidFill>
                  <a:schemeClr val="bg1"/>
                </a:solidFill>
                <a:effectLst/>
                <a:latin typeface="Comic Sans MS" panose="030F0702030302020204" pitchFamily="66" charset="0"/>
                <a:ea typeface="Calibri" panose="020F0502020204030204" pitchFamily="34" charset="0"/>
                <a:cs typeface="Latha" panose="020B0604020202020204" pitchFamily="34" charset="0"/>
              </a:rPr>
              <a:t>DO’S and DON’TS</a:t>
            </a:r>
          </a:p>
        </p:txBody>
      </p:sp>
    </p:spTree>
    <p:extLst>
      <p:ext uri="{BB962C8B-B14F-4D97-AF65-F5344CB8AC3E}">
        <p14:creationId xmlns:p14="http://schemas.microsoft.com/office/powerpoint/2010/main" val="311848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62CBF7-E816-BE0F-F15F-1F73EC71BFDA}"/>
              </a:ext>
            </a:extLst>
          </p:cNvPr>
          <p:cNvSpPr txBox="1"/>
          <p:nvPr/>
        </p:nvSpPr>
        <p:spPr>
          <a:xfrm>
            <a:off x="35511" y="87476"/>
            <a:ext cx="12073631" cy="6683048"/>
          </a:xfrm>
          <a:prstGeom prst="rect">
            <a:avLst/>
          </a:prstGeom>
          <a:noFill/>
        </p:spPr>
        <p:txBody>
          <a:bodyPr wrap="square">
            <a:spAutoFit/>
          </a:bodyPr>
          <a:lstStyle/>
          <a:p>
            <a:pPr marL="304800">
              <a:lnSpc>
                <a:spcPct val="150000"/>
              </a:lnSpc>
            </a:pPr>
            <a:r>
              <a:rPr lang="en-US" sz="2400" b="1" u="sng" dirty="0">
                <a:solidFill>
                  <a:schemeClr val="bg1"/>
                </a:solidFill>
                <a:latin typeface="Calibri" panose="020F0502020204030204" pitchFamily="34" charset="0"/>
                <a:ea typeface="Segoe UI Light" panose="020B0502040204020203" pitchFamily="34" charset="0"/>
                <a:cs typeface="Calibri" panose="020F0502020204030204" pitchFamily="34" charset="0"/>
              </a:rPr>
              <a:t>Don’t:</a:t>
            </a:r>
            <a:endParaRPr lang="en-IN" sz="2400" b="1" u="sng" dirty="0">
              <a:solidFill>
                <a:schemeClr val="bg1"/>
              </a:solidFill>
              <a:latin typeface="Calibri" panose="020F0502020204030204" pitchFamily="34" charset="0"/>
              <a:ea typeface="Segoe UI Light" panose="020B0502040204020203" pitchFamily="34" charset="0"/>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Use</a:t>
            </a:r>
            <a:r>
              <a:rPr lang="en-US" sz="2400" b="1" spc="-20"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fancy</a:t>
            </a:r>
            <a:r>
              <a:rPr lang="en-US" sz="2400" b="1" spc="-15"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fonts</a:t>
            </a:r>
            <a:r>
              <a:rPr lang="en-US" sz="2400" b="1" spc="-5"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or</a:t>
            </a:r>
            <a:r>
              <a:rPr lang="en-US" sz="2400" b="1" spc="-10"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colors.</a:t>
            </a:r>
            <a:r>
              <a:rPr lang="en-US" sz="2400" b="1" spc="310"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Use</a:t>
            </a:r>
            <a:r>
              <a:rPr lang="en-US" sz="2400" b="1" spc="-20"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readable</a:t>
            </a:r>
            <a:r>
              <a:rPr lang="en-US" sz="2400" b="1" spc="-15"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fonts</a:t>
            </a:r>
            <a:r>
              <a:rPr lang="en-US" sz="2400" b="1" spc="-10"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such</a:t>
            </a:r>
            <a:r>
              <a:rPr lang="en-US" sz="2400" b="1" spc="-5"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as</a:t>
            </a:r>
            <a:r>
              <a:rPr lang="en-US" sz="2400" b="1" spc="-5"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Times,</a:t>
            </a:r>
            <a:r>
              <a:rPr lang="en-US" sz="2400" b="1" spc="-5" dirty="0">
                <a:solidFill>
                  <a:schemeClr val="bg1"/>
                </a:solidFill>
                <a:latin typeface="Calibri" panose="020F0502020204030204" pitchFamily="34" charset="0"/>
                <a:ea typeface="Symbol" panose="05050102010706020507" pitchFamily="18" charset="2"/>
                <a:cs typeface="Calibri" panose="020F0502020204030204" pitchFamily="34" charset="0"/>
              </a:rPr>
              <a:t> Arial</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 or</a:t>
            </a:r>
            <a:r>
              <a:rPr lang="en-US" sz="2400" b="1" spc="-10"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Palatino.</a:t>
            </a:r>
            <a:endParaRPr lang="en-IN" sz="2400" b="1" dirty="0">
              <a:solidFill>
                <a:schemeClr val="bg1"/>
              </a:solidFill>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Use</a:t>
            </a:r>
            <a:r>
              <a:rPr lang="en-US" sz="2400" b="1" spc="-30"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an</a:t>
            </a:r>
            <a:r>
              <a:rPr lang="en-US" sz="2400" b="1" spc="-15"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unprofessional</a:t>
            </a:r>
            <a:r>
              <a:rPr lang="en-US" sz="2400" b="1" spc="-10"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email</a:t>
            </a:r>
            <a:r>
              <a:rPr lang="en-US" sz="2400" b="1" spc="-15"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address</a:t>
            </a:r>
            <a:r>
              <a:rPr lang="en-US" sz="2400" b="1" spc="-20"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(i.e.</a:t>
            </a:r>
            <a:r>
              <a:rPr lang="en-US" sz="2400" b="1" spc="-20"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hotmama@gmail.com)</a:t>
            </a:r>
            <a:endParaRPr lang="en-IN" sz="2400" b="1" dirty="0">
              <a:solidFill>
                <a:schemeClr val="bg1"/>
              </a:solidFill>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Use</a:t>
            </a:r>
            <a:r>
              <a:rPr lang="en-US" sz="2400" b="1" spc="-25"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an</a:t>
            </a:r>
            <a:r>
              <a:rPr lang="en-US" sz="2400" b="1" spc="-10" dirty="0">
                <a:solidFill>
                  <a:schemeClr val="bg1"/>
                </a:solidFill>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latin typeface="Calibri" panose="020F0502020204030204" pitchFamily="34" charset="0"/>
                <a:ea typeface="Symbol" panose="05050102010706020507" pitchFamily="18" charset="2"/>
                <a:cs typeface="Calibri" panose="020F0502020204030204" pitchFamily="34" charset="0"/>
              </a:rPr>
              <a:t>unprofessional</a:t>
            </a:r>
            <a:r>
              <a:rPr lang="en-US" sz="2400" b="1" spc="-10" dirty="0">
                <a:solidFill>
                  <a:schemeClr val="bg1"/>
                </a:solidFill>
                <a:latin typeface="Calibri" panose="020F0502020204030204" pitchFamily="34" charset="0"/>
                <a:ea typeface="Symbol" panose="05050102010706020507" pitchFamily="18" charset="2"/>
                <a:cs typeface="Calibri" panose="020F0502020204030204" pitchFamily="34" charset="0"/>
              </a:rPr>
              <a:t> voicemail </a:t>
            </a:r>
            <a:r>
              <a:rPr lang="en-US" sz="2400" b="1" spc="-10" dirty="0" err="1">
                <a:solidFill>
                  <a:schemeClr val="bg1"/>
                </a:solidFill>
                <a:latin typeface="Calibri" panose="020F0502020204030204" pitchFamily="34" charset="0"/>
                <a:ea typeface="Symbol" panose="05050102010706020507" pitchFamily="18" charset="2"/>
                <a:cs typeface="Calibri" panose="020F0502020204030204" pitchFamily="34" charset="0"/>
              </a:rPr>
              <a:t>greetin</a:t>
            </a:r>
            <a:r>
              <a:rPr lang="en-US" sz="2400" b="1" spc="-10" dirty="0">
                <a:solidFill>
                  <a:schemeClr val="bg1"/>
                </a:solidFill>
                <a:latin typeface="Calibri" panose="020F0502020204030204" pitchFamily="34" charset="0"/>
                <a:ea typeface="Symbol" panose="05050102010706020507" pitchFamily="18" charset="2"/>
                <a:cs typeface="Calibri" panose="020F0502020204030204" pitchFamily="34" charset="0"/>
              </a:rPr>
              <a:t>.</a:t>
            </a:r>
          </a:p>
          <a:p>
            <a:pPr marL="742950" lvl="1" indent="-285750">
              <a:lnSpc>
                <a:spcPct val="150000"/>
              </a:lnSpc>
              <a:buSzPts val="1200"/>
              <a:buFont typeface="Symbol" panose="05050102010706020507" pitchFamily="18" charset="2"/>
              <a:buChar char=""/>
              <a:tabLst>
                <a:tab pos="761365" algn="l"/>
                <a:tab pos="762000" algn="l"/>
              </a:tabLst>
            </a:pP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List</a:t>
            </a:r>
            <a:r>
              <a:rPr lang="en-US" sz="24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references</a:t>
            </a:r>
            <a:r>
              <a:rPr lang="en-US" sz="24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on</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your</a:t>
            </a:r>
            <a:r>
              <a:rPr lang="en-US" sz="24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résumé</a:t>
            </a:r>
            <a:endParaRPr lang="en-IN"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Use</a:t>
            </a:r>
            <a:r>
              <a:rPr lang="en-US" sz="2400" b="1" spc="-3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phrases</a:t>
            </a:r>
            <a:r>
              <a:rPr lang="en-US" sz="24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such</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as</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“responsibilities</a:t>
            </a:r>
            <a:r>
              <a:rPr lang="en-US" sz="24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included”</a:t>
            </a:r>
            <a:endParaRPr lang="en-IN"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Use</a:t>
            </a:r>
            <a:r>
              <a:rPr lang="en-US" sz="24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résumé</a:t>
            </a:r>
            <a:r>
              <a:rPr lang="en-US" sz="24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templates</a:t>
            </a:r>
            <a:r>
              <a:rPr lang="en-US" sz="24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included</a:t>
            </a:r>
            <a:r>
              <a:rPr lang="en-US" sz="24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word</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processing</a:t>
            </a:r>
            <a:r>
              <a:rPr lang="en-US" sz="24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software</a:t>
            </a:r>
            <a:endParaRPr lang="en-IN"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Include</a:t>
            </a:r>
            <a:r>
              <a:rPr lang="en-US" sz="24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routine</a:t>
            </a:r>
            <a:r>
              <a:rPr lang="en-US" sz="24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job</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duties</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such</a:t>
            </a:r>
            <a:r>
              <a:rPr lang="en-US" sz="24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as</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“making</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copies”</a:t>
            </a:r>
            <a:endParaRPr lang="en-IN"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marR="347980" lvl="1" indent="-285750">
              <a:lnSpc>
                <a:spcPct val="150000"/>
              </a:lnSpc>
              <a:buSzPts val="1200"/>
              <a:buFont typeface="Symbol" panose="05050102010706020507" pitchFamily="18" charset="2"/>
              <a:buChar char=""/>
              <a:tabLst>
                <a:tab pos="761365" algn="l"/>
                <a:tab pos="762000" algn="l"/>
              </a:tabLst>
            </a:pP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Write</a:t>
            </a:r>
            <a:r>
              <a:rPr lang="en-US" sz="24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long</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objectives</a:t>
            </a:r>
            <a:r>
              <a:rPr lang="en-US" sz="24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such</a:t>
            </a:r>
            <a:r>
              <a:rPr lang="en-US" sz="24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as,</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“To</a:t>
            </a:r>
            <a:r>
              <a:rPr lang="en-US" sz="24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find</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a:t>
            </a:r>
            <a:r>
              <a:rPr lang="en-US" sz="24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sales position</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at</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a:t>
            </a:r>
            <a:r>
              <a:rPr lang="en-US" sz="24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medium-sized</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corporation</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where</a:t>
            </a:r>
            <a:r>
              <a:rPr lang="en-US" sz="24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I</a:t>
            </a:r>
            <a:r>
              <a:rPr lang="en-US" sz="2400" b="1" spc="-3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can</a:t>
            </a:r>
            <a:r>
              <a:rPr lang="en-US" sz="24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grow</a:t>
            </a:r>
            <a:r>
              <a:rPr lang="en-US" sz="24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and</a:t>
            </a:r>
            <a:r>
              <a:rPr lang="en-US" sz="24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develop</a:t>
            </a:r>
            <a:r>
              <a:rPr lang="en-US" sz="24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my</a:t>
            </a:r>
            <a:r>
              <a:rPr lang="en-US" sz="2400" b="1" spc="-1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management</a:t>
            </a:r>
            <a:r>
              <a:rPr lang="en-US" sz="2400" b="1" spc="-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skills</a:t>
            </a:r>
            <a:endParaRPr lang="en-IN"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Use</a:t>
            </a:r>
            <a:r>
              <a:rPr lang="en-US" sz="2400" b="1" spc="-20"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abbreviations</a:t>
            </a:r>
            <a:endParaRPr lang="en-IN"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a:p>
            <a:pPr marL="742950" lvl="1" indent="-285750">
              <a:lnSpc>
                <a:spcPct val="150000"/>
              </a:lnSpc>
              <a:buSzPts val="1200"/>
              <a:buFont typeface="Symbol" panose="05050102010706020507" pitchFamily="18" charset="2"/>
              <a:buChar char=""/>
              <a:tabLst>
                <a:tab pos="761365" algn="l"/>
                <a:tab pos="762000" algn="l"/>
              </a:tabLst>
            </a:pP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Crowd</a:t>
            </a:r>
            <a:r>
              <a:rPr lang="en-US" sz="2400" b="1" spc="-1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the</a:t>
            </a:r>
            <a:r>
              <a:rPr lang="en-US" sz="2400" b="1" spc="-25" dirty="0">
                <a:solidFill>
                  <a:schemeClr val="bg1"/>
                </a:solidFill>
                <a:effectLst/>
                <a:latin typeface="Calibri" panose="020F0502020204030204" pitchFamily="34" charset="0"/>
                <a:ea typeface="Symbol" panose="05050102010706020507" pitchFamily="18" charset="2"/>
                <a:cs typeface="Calibri" panose="020F0502020204030204" pitchFamily="34" charset="0"/>
              </a:rPr>
              <a:t> </a:t>
            </a:r>
            <a:r>
              <a:rPr lang="en-US"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rPr>
              <a:t>page</a:t>
            </a:r>
            <a:endParaRPr lang="en-IN" sz="2400" b="1" dirty="0">
              <a:solidFill>
                <a:schemeClr val="bg1"/>
              </a:solidFill>
              <a:effectLst/>
              <a:latin typeface="Calibri" panose="020F0502020204030204" pitchFamily="34" charset="0"/>
              <a:ea typeface="Symbol" panose="05050102010706020507" pitchFamily="18" charset="2"/>
              <a:cs typeface="Calibri" panose="020F0502020204030204" pitchFamily="34" charset="0"/>
            </a:endParaRPr>
          </a:p>
        </p:txBody>
      </p:sp>
    </p:spTree>
    <p:extLst>
      <p:ext uri="{BB962C8B-B14F-4D97-AF65-F5344CB8AC3E}">
        <p14:creationId xmlns:p14="http://schemas.microsoft.com/office/powerpoint/2010/main" val="94741844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296</TotalTime>
  <Words>1484</Words>
  <Application>Microsoft Office PowerPoint</Application>
  <PresentationFormat>Widescreen</PresentationFormat>
  <Paragraphs>162</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Century Gothic</vt:lpstr>
      <vt:lpstr>Comic Sans MS</vt:lpstr>
      <vt:lpstr>Segoe UI Light</vt:lpstr>
      <vt:lpstr>Symbol</vt:lpstr>
      <vt:lpstr>Times New Roman</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Famitha Banu</dc:creator>
  <cp:lastModifiedBy>Famitha Banu</cp:lastModifiedBy>
  <cp:revision>6</cp:revision>
  <dcterms:created xsi:type="dcterms:W3CDTF">2022-05-12T17:35:06Z</dcterms:created>
  <dcterms:modified xsi:type="dcterms:W3CDTF">2022-05-14T06:38:01Z</dcterms:modified>
</cp:coreProperties>
</file>