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BCCFF0D-3CE8-4B3D-9A70-63AD19836B6D}" type="datetimeFigureOut">
              <a:rPr lang="en-IN" smtClean="0"/>
              <a:t>22-04-2022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E297F0-BFE3-4EC8-B5B5-12BE391C143F}" type="slidenum">
              <a:rPr lang="en-IN" smtClean="0"/>
              <a:t>‹#›</a:t>
            </a:fld>
            <a:endParaRPr lang="en-IN"/>
          </a:p>
        </p:txBody>
      </p:sp>
    </p:spTree>
    <p:extLst>
      <p:ext uri="{BB962C8B-B14F-4D97-AF65-F5344CB8AC3E}">
        <p14:creationId xmlns:p14="http://schemas.microsoft.com/office/powerpoint/2010/main" val="3120873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CCFF0D-3CE8-4B3D-9A70-63AD19836B6D}" type="datetimeFigureOut">
              <a:rPr lang="en-IN" smtClean="0"/>
              <a:t>22-04-2022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E297F0-BFE3-4EC8-B5B5-12BE391C143F}" type="slidenum">
              <a:rPr lang="en-IN" smtClean="0"/>
              <a:t>‹#›</a:t>
            </a:fld>
            <a:endParaRPr lang="en-IN"/>
          </a:p>
        </p:txBody>
      </p:sp>
    </p:spTree>
    <p:extLst>
      <p:ext uri="{BB962C8B-B14F-4D97-AF65-F5344CB8AC3E}">
        <p14:creationId xmlns:p14="http://schemas.microsoft.com/office/powerpoint/2010/main" val="4217078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CCFF0D-3CE8-4B3D-9A70-63AD19836B6D}" type="datetimeFigureOut">
              <a:rPr lang="en-IN" smtClean="0"/>
              <a:t>22-04-2022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E297F0-BFE3-4EC8-B5B5-12BE391C143F}" type="slidenum">
              <a:rPr lang="en-IN" smtClean="0"/>
              <a:t>‹#›</a:t>
            </a:fld>
            <a:endParaRPr lang="en-IN"/>
          </a:p>
        </p:txBody>
      </p:sp>
    </p:spTree>
    <p:extLst>
      <p:ext uri="{BB962C8B-B14F-4D97-AF65-F5344CB8AC3E}">
        <p14:creationId xmlns:p14="http://schemas.microsoft.com/office/powerpoint/2010/main" val="1301268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BCCFF0D-3CE8-4B3D-9A70-63AD19836B6D}" type="datetimeFigureOut">
              <a:rPr lang="en-IN" smtClean="0"/>
              <a:t>22-04-2022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E297F0-BFE3-4EC8-B5B5-12BE391C143F}" type="slidenum">
              <a:rPr lang="en-IN" smtClean="0"/>
              <a:t>‹#›</a:t>
            </a:fld>
            <a:endParaRPr lang="en-IN"/>
          </a:p>
        </p:txBody>
      </p:sp>
    </p:spTree>
    <p:extLst>
      <p:ext uri="{BB962C8B-B14F-4D97-AF65-F5344CB8AC3E}">
        <p14:creationId xmlns:p14="http://schemas.microsoft.com/office/powerpoint/2010/main" val="1992027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CCFF0D-3CE8-4B3D-9A70-63AD19836B6D}" type="datetimeFigureOut">
              <a:rPr lang="en-IN" smtClean="0"/>
              <a:t>22-04-2022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E297F0-BFE3-4EC8-B5B5-12BE391C143F}" type="slidenum">
              <a:rPr lang="en-IN" smtClean="0"/>
              <a:t>‹#›</a:t>
            </a:fld>
            <a:endParaRPr lang="en-IN"/>
          </a:p>
        </p:txBody>
      </p:sp>
    </p:spTree>
    <p:extLst>
      <p:ext uri="{BB962C8B-B14F-4D97-AF65-F5344CB8AC3E}">
        <p14:creationId xmlns:p14="http://schemas.microsoft.com/office/powerpoint/2010/main" val="174157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BCCFF0D-3CE8-4B3D-9A70-63AD19836B6D}" type="datetimeFigureOut">
              <a:rPr lang="en-IN" smtClean="0"/>
              <a:t>22-04-2022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E297F0-BFE3-4EC8-B5B5-12BE391C143F}" type="slidenum">
              <a:rPr lang="en-IN" smtClean="0"/>
              <a:t>‹#›</a:t>
            </a:fld>
            <a:endParaRPr lang="en-IN"/>
          </a:p>
        </p:txBody>
      </p:sp>
    </p:spTree>
    <p:extLst>
      <p:ext uri="{BB962C8B-B14F-4D97-AF65-F5344CB8AC3E}">
        <p14:creationId xmlns:p14="http://schemas.microsoft.com/office/powerpoint/2010/main" val="2025806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BCCFF0D-3CE8-4B3D-9A70-63AD19836B6D}" type="datetimeFigureOut">
              <a:rPr lang="en-IN" smtClean="0"/>
              <a:t>22-04-2022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2E297F0-BFE3-4EC8-B5B5-12BE391C143F}" type="slidenum">
              <a:rPr lang="en-IN" smtClean="0"/>
              <a:t>‹#›</a:t>
            </a:fld>
            <a:endParaRPr lang="en-IN"/>
          </a:p>
        </p:txBody>
      </p:sp>
    </p:spTree>
    <p:extLst>
      <p:ext uri="{BB962C8B-B14F-4D97-AF65-F5344CB8AC3E}">
        <p14:creationId xmlns:p14="http://schemas.microsoft.com/office/powerpoint/2010/main" val="4104971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BCCFF0D-3CE8-4B3D-9A70-63AD19836B6D}" type="datetimeFigureOut">
              <a:rPr lang="en-IN" smtClean="0"/>
              <a:t>22-04-2022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2E297F0-BFE3-4EC8-B5B5-12BE391C143F}" type="slidenum">
              <a:rPr lang="en-IN" smtClean="0"/>
              <a:t>‹#›</a:t>
            </a:fld>
            <a:endParaRPr lang="en-IN"/>
          </a:p>
        </p:txBody>
      </p:sp>
    </p:spTree>
    <p:extLst>
      <p:ext uri="{BB962C8B-B14F-4D97-AF65-F5344CB8AC3E}">
        <p14:creationId xmlns:p14="http://schemas.microsoft.com/office/powerpoint/2010/main" val="314283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CCFF0D-3CE8-4B3D-9A70-63AD19836B6D}" type="datetimeFigureOut">
              <a:rPr lang="en-IN" smtClean="0"/>
              <a:t>22-04-2022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2E297F0-BFE3-4EC8-B5B5-12BE391C143F}" type="slidenum">
              <a:rPr lang="en-IN" smtClean="0"/>
              <a:t>‹#›</a:t>
            </a:fld>
            <a:endParaRPr lang="en-IN"/>
          </a:p>
        </p:txBody>
      </p:sp>
    </p:spTree>
    <p:extLst>
      <p:ext uri="{BB962C8B-B14F-4D97-AF65-F5344CB8AC3E}">
        <p14:creationId xmlns:p14="http://schemas.microsoft.com/office/powerpoint/2010/main" val="3072980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CCFF0D-3CE8-4B3D-9A70-63AD19836B6D}" type="datetimeFigureOut">
              <a:rPr lang="en-IN" smtClean="0"/>
              <a:t>22-04-2022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E297F0-BFE3-4EC8-B5B5-12BE391C143F}" type="slidenum">
              <a:rPr lang="en-IN" smtClean="0"/>
              <a:t>‹#›</a:t>
            </a:fld>
            <a:endParaRPr lang="en-IN"/>
          </a:p>
        </p:txBody>
      </p:sp>
    </p:spTree>
    <p:extLst>
      <p:ext uri="{BB962C8B-B14F-4D97-AF65-F5344CB8AC3E}">
        <p14:creationId xmlns:p14="http://schemas.microsoft.com/office/powerpoint/2010/main" val="1433490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CCFF0D-3CE8-4B3D-9A70-63AD19836B6D}" type="datetimeFigureOut">
              <a:rPr lang="en-IN" smtClean="0"/>
              <a:t>22-04-2022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E297F0-BFE3-4EC8-B5B5-12BE391C143F}" type="slidenum">
              <a:rPr lang="en-IN" smtClean="0"/>
              <a:t>‹#›</a:t>
            </a:fld>
            <a:endParaRPr lang="en-IN"/>
          </a:p>
        </p:txBody>
      </p:sp>
    </p:spTree>
    <p:extLst>
      <p:ext uri="{BB962C8B-B14F-4D97-AF65-F5344CB8AC3E}">
        <p14:creationId xmlns:p14="http://schemas.microsoft.com/office/powerpoint/2010/main" val="2571098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CFF0D-3CE8-4B3D-9A70-63AD19836B6D}" type="datetimeFigureOut">
              <a:rPr lang="en-IN" smtClean="0"/>
              <a:t>22-04-2022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297F0-BFE3-4EC8-B5B5-12BE391C143F}" type="slidenum">
              <a:rPr lang="en-IN" smtClean="0"/>
              <a:t>‹#›</a:t>
            </a:fld>
            <a:endParaRPr lang="en-IN"/>
          </a:p>
        </p:txBody>
      </p:sp>
    </p:spTree>
    <p:extLst>
      <p:ext uri="{BB962C8B-B14F-4D97-AF65-F5344CB8AC3E}">
        <p14:creationId xmlns:p14="http://schemas.microsoft.com/office/powerpoint/2010/main" val="194117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53997" y="2621682"/>
            <a:ext cx="9018662" cy="2585323"/>
          </a:xfrm>
          <a:prstGeom prst="rect">
            <a:avLst/>
          </a:prstGeom>
        </p:spPr>
        <p:txBody>
          <a:bodyPr wrap="square">
            <a:spAutoFit/>
          </a:bodyPr>
          <a:lstStyle/>
          <a:p>
            <a:endParaRPr lang="en-US" b="1" dirty="0" smtClean="0">
              <a:latin typeface="Arial Black" panose="020B0A04020102020204" pitchFamily="34" charset="0"/>
            </a:endParaRPr>
          </a:p>
          <a:p>
            <a:r>
              <a:rPr lang="en-US" b="1" dirty="0" smtClean="0">
                <a:latin typeface="Arial Black" panose="020B0A04020102020204" pitchFamily="34" charset="0"/>
              </a:rPr>
              <a:t>Class: III </a:t>
            </a:r>
            <a:r>
              <a:rPr lang="en-US" b="1" dirty="0" err="1" smtClean="0">
                <a:latin typeface="Arial Black" panose="020B0A04020102020204" pitchFamily="34" charset="0"/>
              </a:rPr>
              <a:t>B.SC.,Microbiology</a:t>
            </a:r>
            <a:endParaRPr lang="en-US" b="1" dirty="0" smtClean="0">
              <a:latin typeface="Arial Black" panose="020B0A04020102020204" pitchFamily="34" charset="0"/>
            </a:endParaRPr>
          </a:p>
          <a:p>
            <a:pPr algn="just"/>
            <a:r>
              <a:rPr lang="en-US" b="1" dirty="0" smtClean="0">
                <a:latin typeface="Arial Black" panose="020B0A04020102020204" pitchFamily="34" charset="0"/>
              </a:rPr>
              <a:t>			BY</a:t>
            </a:r>
          </a:p>
          <a:p>
            <a:pPr algn="just"/>
            <a:r>
              <a:rPr lang="en-US" b="1" dirty="0" smtClean="0">
                <a:latin typeface="Arial Black" panose="020B0A04020102020204" pitchFamily="34" charset="0"/>
              </a:rPr>
              <a:t>			</a:t>
            </a:r>
            <a:r>
              <a:rPr lang="en-US" b="1" dirty="0" err="1" smtClean="0">
                <a:latin typeface="Arial Black" panose="020B0A04020102020204" pitchFamily="34" charset="0"/>
              </a:rPr>
              <a:t>A.Swedha</a:t>
            </a:r>
            <a:endParaRPr lang="en-US" b="1" dirty="0" smtClean="0">
              <a:latin typeface="Arial Black" panose="020B0A04020102020204" pitchFamily="34" charset="0"/>
            </a:endParaRPr>
          </a:p>
          <a:p>
            <a:pPr algn="just"/>
            <a:r>
              <a:rPr lang="en-US" b="1" dirty="0" smtClean="0">
                <a:latin typeface="Arial Black" panose="020B0A04020102020204" pitchFamily="34" charset="0"/>
              </a:rPr>
              <a:t>			Assistant Professor</a:t>
            </a:r>
          </a:p>
          <a:p>
            <a:pPr algn="just"/>
            <a:r>
              <a:rPr lang="en-US" b="1" dirty="0" smtClean="0">
                <a:latin typeface="Arial Black" panose="020B0A04020102020204" pitchFamily="34" charset="0"/>
              </a:rPr>
              <a:t>			Department of Microbiology</a:t>
            </a:r>
          </a:p>
          <a:p>
            <a:pPr algn="just"/>
            <a:r>
              <a:rPr lang="en-US" b="1" dirty="0" smtClean="0">
                <a:latin typeface="Arial Black" panose="020B0A04020102020204" pitchFamily="34" charset="0"/>
              </a:rPr>
              <a:t>			Jamal Mohamed College(Autonomous)</a:t>
            </a:r>
          </a:p>
          <a:p>
            <a:pPr algn="just"/>
            <a:r>
              <a:rPr lang="en-US" b="1" dirty="0" smtClean="0">
                <a:latin typeface="Arial Black" panose="020B0A04020102020204" pitchFamily="34" charset="0"/>
              </a:rPr>
              <a:t>			</a:t>
            </a:r>
            <a:r>
              <a:rPr lang="en-US" b="1" dirty="0" err="1" smtClean="0">
                <a:latin typeface="Arial Black" panose="020B0A04020102020204" pitchFamily="34" charset="0"/>
              </a:rPr>
              <a:t>Trichy</a:t>
            </a:r>
            <a:endParaRPr lang="en-IN" b="1" dirty="0" smtClean="0">
              <a:latin typeface="Arial Black" panose="020B0A04020102020204" pitchFamily="34" charset="0"/>
            </a:endParaRPr>
          </a:p>
          <a:p>
            <a:endParaRPr lang="en-IN" dirty="0"/>
          </a:p>
        </p:txBody>
      </p:sp>
      <p:sp>
        <p:nvSpPr>
          <p:cNvPr id="5" name="Rectangle 4"/>
          <p:cNvSpPr/>
          <p:nvPr/>
        </p:nvSpPr>
        <p:spPr>
          <a:xfrm>
            <a:off x="4226738" y="902786"/>
            <a:ext cx="3503267" cy="1015663"/>
          </a:xfrm>
          <a:prstGeom prst="rect">
            <a:avLst/>
          </a:prstGeom>
        </p:spPr>
        <p:txBody>
          <a:bodyPr wrap="none">
            <a:spAutoFit/>
          </a:bodyPr>
          <a:lstStyle/>
          <a:p>
            <a:r>
              <a:rPr lang="en-US" sz="6000" b="1" dirty="0" smtClean="0"/>
              <a:t>Ecosystem</a:t>
            </a:r>
            <a:endParaRPr lang="en-IN" sz="6000" dirty="0"/>
          </a:p>
        </p:txBody>
      </p:sp>
    </p:spTree>
    <p:extLst>
      <p:ext uri="{BB962C8B-B14F-4D97-AF65-F5344CB8AC3E}">
        <p14:creationId xmlns:p14="http://schemas.microsoft.com/office/powerpoint/2010/main" val="2887106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2567" y="413334"/>
            <a:ext cx="11246265" cy="6155531"/>
          </a:xfrm>
          <a:prstGeom prst="rect">
            <a:avLst/>
          </a:prstGeom>
        </p:spPr>
        <p:txBody>
          <a:bodyPr wrap="square">
            <a:spAutoFit/>
          </a:bodyPr>
          <a:lstStyle/>
          <a:p>
            <a:r>
              <a:rPr lang="en-US" sz="3600" b="1" dirty="0" smtClean="0"/>
              <a:t>What Is An Ecosystem? </a:t>
            </a:r>
          </a:p>
          <a:p>
            <a:endParaRPr lang="en-US" dirty="0"/>
          </a:p>
          <a:p>
            <a:pPr marL="342900" indent="-342900">
              <a:buFont typeface="Arial" panose="020B0604020202020204" pitchFamily="34" charset="0"/>
              <a:buChar char="•"/>
            </a:pPr>
            <a:r>
              <a:rPr lang="en-US" sz="2000" dirty="0" smtClean="0"/>
              <a:t>An ecosystem forms the basic building block of an environment. </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 It consists of both biotic and abiotic components and their continuous interactions with each other. </a:t>
            </a: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Ecosystems can broadly be classified into two types, namely: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Natural ecosystem – naturally occurring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 Artificial ecosystem – These are man-made ecosystems Natural Ecosystem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A natural ecosystem is a community of living and non-living entities and occurs freely in nature. </a:t>
            </a: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Every component interacts together as a combined unit through physical, chemical and biological processes.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The discriminating factor of natural ecosystems from other ecosystems is that they are completely natural. </a:t>
            </a:r>
            <a:endParaRPr lang="en-IN" sz="2000" dirty="0"/>
          </a:p>
        </p:txBody>
      </p:sp>
    </p:spTree>
    <p:extLst>
      <p:ext uri="{BB962C8B-B14F-4D97-AF65-F5344CB8AC3E}">
        <p14:creationId xmlns:p14="http://schemas.microsoft.com/office/powerpoint/2010/main" val="1970519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3286" y="712725"/>
            <a:ext cx="10742064" cy="5632311"/>
          </a:xfrm>
          <a:prstGeom prst="rect">
            <a:avLst/>
          </a:prstGeom>
        </p:spPr>
        <p:txBody>
          <a:bodyPr wrap="square">
            <a:spAutoFit/>
          </a:bodyPr>
          <a:lstStyle/>
          <a:p>
            <a:pPr marL="342900" indent="-342900">
              <a:buFont typeface="Arial" panose="020B0604020202020204" pitchFamily="34" charset="0"/>
              <a:buChar char="•"/>
            </a:pPr>
            <a:r>
              <a:rPr lang="en-US" sz="2000" dirty="0" smtClean="0"/>
              <a:t>Their interactions in no way are influenced by human activity as seen in the case of artificial ecosystems. </a:t>
            </a: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The components of natural ecosystems that bring about these interactions are soil, sunlight, air, water, plants, animals and microorganisms.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 Each of these factors of the ecosystem is associated either directly or indirectly.</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 For example, a fluctuation in the temperature levels affects the growth of plants.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Examples Of Natural Ecosystems Deserts, virgin rain forests, the abysmal plain are a few examples of naturally occurring ecosystems. </a:t>
            </a: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They are majorly devoid of human existence, thereby enabling these sites to continue existing in their natural state.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 However, these ecosystems, with time undergo changes in the event of environmental changes regardless of human existence. </a:t>
            </a:r>
            <a:endParaRPr lang="en-IN" sz="2000" dirty="0"/>
          </a:p>
        </p:txBody>
      </p:sp>
    </p:spTree>
    <p:extLst>
      <p:ext uri="{BB962C8B-B14F-4D97-AF65-F5344CB8AC3E}">
        <p14:creationId xmlns:p14="http://schemas.microsoft.com/office/powerpoint/2010/main" val="2627113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4920" y="702700"/>
            <a:ext cx="11613734" cy="5909310"/>
          </a:xfrm>
          <a:prstGeom prst="rect">
            <a:avLst/>
          </a:prstGeom>
        </p:spPr>
        <p:txBody>
          <a:bodyPr wrap="square">
            <a:spAutoFit/>
          </a:bodyPr>
          <a:lstStyle/>
          <a:p>
            <a:r>
              <a:rPr lang="en-US" b="1" dirty="0" smtClean="0"/>
              <a:t>Types Of Ecosystems </a:t>
            </a:r>
          </a:p>
          <a:p>
            <a:endParaRPr lang="en-US" b="1" dirty="0"/>
          </a:p>
          <a:p>
            <a:pPr marL="285750" indent="-285750">
              <a:buFont typeface="Arial" panose="020B0604020202020204" pitchFamily="34" charset="0"/>
              <a:buChar char="•"/>
            </a:pPr>
            <a:r>
              <a:rPr lang="en-US" dirty="0" smtClean="0"/>
              <a:t>The size of every ecosystem varies. On earth, ecosystems are interlinked to make biome – land or atmosphere, the area of sea, forests, reefs etc.</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Depending upon the habitats, biomes are connected with each other which possess several ecosystems.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t>There are two main types of natural ecosystems: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 </a:t>
            </a:r>
            <a:r>
              <a:rPr lang="en-US" b="1" dirty="0" smtClean="0"/>
              <a:t>Terrestrial ecosystem: </a:t>
            </a:r>
            <a:r>
              <a:rPr lang="en-US" dirty="0" smtClean="0"/>
              <a:t>Land-based Aquatic ecosystem: Water-based There are various other types of ecosystems. Listed below are the types of ecosystems which are categorized into either terrestrial or aquatic ecosystems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dirty="0" smtClean="0"/>
              <a:t>Desert Ecosystem : </a:t>
            </a:r>
            <a:r>
              <a:rPr lang="en-US" dirty="0" smtClean="0"/>
              <a:t>The desert ecosystem can be seen existing in the </a:t>
            </a:r>
            <a:r>
              <a:rPr lang="en-US" dirty="0" err="1" smtClean="0"/>
              <a:t>artics</a:t>
            </a:r>
            <a:r>
              <a:rPr lang="en-US" dirty="0" smtClean="0"/>
              <a:t> as well as the tropics.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As presumed, not all of the deserts are hot.  Some are usually windy.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The most striking feature of this ecosystem is the amount of precipitation it receives, which is the least as compared to any other ecosystem.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A few deserts are comprised of rocks while some have sand dunes. Flora is very rare, but highly adaptive animal species and insects are found here</a:t>
            </a:r>
            <a:endParaRPr lang="en-IN" dirty="0"/>
          </a:p>
        </p:txBody>
      </p:sp>
    </p:spTree>
    <p:extLst>
      <p:ext uri="{BB962C8B-B14F-4D97-AF65-F5344CB8AC3E}">
        <p14:creationId xmlns:p14="http://schemas.microsoft.com/office/powerpoint/2010/main" val="98252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3503" y="391230"/>
            <a:ext cx="10229316" cy="5355312"/>
          </a:xfrm>
          <a:prstGeom prst="rect">
            <a:avLst/>
          </a:prstGeom>
        </p:spPr>
        <p:txBody>
          <a:bodyPr wrap="square">
            <a:spAutoFit/>
          </a:bodyPr>
          <a:lstStyle/>
          <a:p>
            <a:r>
              <a:rPr lang="en-US" b="1" dirty="0" smtClean="0"/>
              <a:t>Forest Ecosystem</a:t>
            </a:r>
          </a:p>
          <a:p>
            <a:endParaRPr lang="en-US" b="1" dirty="0"/>
          </a:p>
          <a:p>
            <a:pPr marL="285750" indent="-285750">
              <a:buFont typeface="Arial" panose="020B0604020202020204" pitchFamily="34" charset="0"/>
              <a:buChar char="•"/>
            </a:pPr>
            <a:r>
              <a:rPr lang="en-US" b="1" dirty="0" smtClean="0"/>
              <a:t> </a:t>
            </a:r>
            <a:r>
              <a:rPr lang="en-US" dirty="0" smtClean="0"/>
              <a:t>The forest ecosystem is classified on the basis of the climate which can either be tropical, temperate or boreal.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 In temperate zones, the forest ecosystem can have a deciduous, coniferous type or a combination of both types of flora.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 The tropics have rainforest ecosystems which include the most diverse animal and plant ecosystem in comparison to any region on the planet.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 In this region, trees are found growing tall, with denser foliage and humid environment wherein species are found right from the roots up till the canopy.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Marine Ecosystem  The marine ecosystem refers to the aquatic ecosystem containing saltwater and </a:t>
            </a:r>
            <a:r>
              <a:rPr lang="en-US" dirty="0" err="1" smtClean="0"/>
              <a:t>harbours</a:t>
            </a:r>
            <a:r>
              <a:rPr lang="en-US" dirty="0" smtClean="0"/>
              <a:t> a range of species.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This ecosystem is the vastest and the biggest ecosystem on earth. They not only embed the oceanic beds, but also the salt marshes, tidal zones, saltwater swamps, mangroves, coral reefs etc.</a:t>
            </a:r>
            <a:endParaRPr lang="en-IN" dirty="0"/>
          </a:p>
        </p:txBody>
      </p:sp>
    </p:spTree>
    <p:extLst>
      <p:ext uri="{BB962C8B-B14F-4D97-AF65-F5344CB8AC3E}">
        <p14:creationId xmlns:p14="http://schemas.microsoft.com/office/powerpoint/2010/main" val="1961454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2568" y="418058"/>
            <a:ext cx="11323178" cy="6186309"/>
          </a:xfrm>
          <a:prstGeom prst="rect">
            <a:avLst/>
          </a:prstGeom>
        </p:spPr>
        <p:txBody>
          <a:bodyPr wrap="square">
            <a:spAutoFit/>
          </a:bodyPr>
          <a:lstStyle/>
          <a:p>
            <a:r>
              <a:rPr lang="en-US" b="1" dirty="0" smtClean="0"/>
              <a:t>Freshwater Ecosystems </a:t>
            </a:r>
          </a:p>
          <a:p>
            <a:endParaRPr lang="en-US" b="1" dirty="0"/>
          </a:p>
          <a:p>
            <a:pPr marL="285750" indent="-285750">
              <a:buFont typeface="Arial" panose="020B0604020202020204" pitchFamily="34" charset="0"/>
              <a:buChar char="•"/>
            </a:pPr>
            <a:r>
              <a:rPr lang="en-US" b="1" dirty="0" smtClean="0"/>
              <a:t> </a:t>
            </a:r>
            <a:r>
              <a:rPr lang="en-US" dirty="0" smtClean="0"/>
              <a:t>The freshwater ecosystem refers to the aquatic ecosystem containing consumable water, as opposed to marine ecosystems, they concern with the ecosystem found in the lakes, ponds, rivers, springs, freshwater swamps that have fresh water.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They nurture planktons, algae, insects, amphibians and underwater plants. Tundra Ecosystem  Tundra </a:t>
            </a:r>
            <a:r>
              <a:rPr lang="en-US" dirty="0" err="1" smtClean="0"/>
              <a:t>symbolises</a:t>
            </a:r>
            <a:r>
              <a:rPr lang="en-US" dirty="0" smtClean="0"/>
              <a:t> polar regions at relatively lower altitudes.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It is identified by harsh environmental conditions correlated to deserts and is habitually treeless, windswept and snow-covered.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The soil is found frozen all through the year and throughout the fleeting summers, snow melts to produce shallow ponds, thereby giving rise to lichens and small flowers.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Grassland Ecosystem  The grassland ecosystems are found in steppes, savannas, and prairies, in the tropical and temperate regions.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They can be found in colder regions and have a prevalent feature: semi-aridity. The trees in these regions are close to non-existence and flowers may be distributed along with the grass.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These ecosystems are typical for animal-grazing</a:t>
            </a:r>
            <a:endParaRPr lang="en-IN" dirty="0"/>
          </a:p>
        </p:txBody>
      </p:sp>
    </p:spTree>
    <p:extLst>
      <p:ext uri="{BB962C8B-B14F-4D97-AF65-F5344CB8AC3E}">
        <p14:creationId xmlns:p14="http://schemas.microsoft.com/office/powerpoint/2010/main" val="1288144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773</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14</cp:revision>
  <dcterms:created xsi:type="dcterms:W3CDTF">2022-04-22T14:46:34Z</dcterms:created>
  <dcterms:modified xsi:type="dcterms:W3CDTF">2022-04-22T14:58:50Z</dcterms:modified>
</cp:coreProperties>
</file>