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</p:sldMasterIdLst>
  <p:sldIdLst>
    <p:sldId id="322" r:id="rId2"/>
    <p:sldId id="357" r:id="rId3"/>
    <p:sldId id="359" r:id="rId4"/>
    <p:sldId id="374" r:id="rId5"/>
    <p:sldId id="360" r:id="rId6"/>
    <p:sldId id="373" r:id="rId7"/>
    <p:sldId id="361" r:id="rId8"/>
    <p:sldId id="376" r:id="rId9"/>
    <p:sldId id="33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D760D"/>
    <a:srgbClr val="00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3A1941-2AB1-87C9-AEA9-6652C0A0E471}" v="2" dt="2020-07-11T02:17:09.317"/>
    <p1510:client id="{844AC31B-8E77-6CCB-09F1-B127BFC8AAEC}" v="792" dt="2020-07-09T17:41:56.414"/>
    <p1510:client id="{8777933B-CE21-3CBD-9711-A5396EE64BBC}" v="949" dt="2020-07-11T08:25:33.113"/>
    <p1510:client id="{90BAE1E0-82EB-F11F-30C7-39ECF05F3D13}" v="34" dt="2020-07-11T03:05:48.935"/>
    <p1510:client id="{92A7DB99-DDC9-F901-0D23-405B9761EAEA}" v="621" dt="2020-07-09T18:11:41.566"/>
    <p1510:client id="{D6A80707-2F1F-2A46-9E53-8C42783DA590}" v="1666" dt="2020-07-09T18:02:48.8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9972" autoAdjust="0"/>
    <p:restoredTop sz="94660"/>
  </p:normalViewPr>
  <p:slideViewPr>
    <p:cSldViewPr snapToGrid="0">
      <p:cViewPr varScale="1">
        <p:scale>
          <a:sx n="69" d="100"/>
          <a:sy n="69" d="100"/>
        </p:scale>
        <p:origin x="-96" y="-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72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xmlns="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8427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664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196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4494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xmlns="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13446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86136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34861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433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217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1359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4/5/2023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8439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4/5/2023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08822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1" r:id="rId6"/>
    <p:sldLayoutId id="2147483687" r:id="rId7"/>
    <p:sldLayoutId id="2147483688" r:id="rId8"/>
    <p:sldLayoutId id="2147483689" r:id="rId9"/>
    <p:sldLayoutId id="2147483690" r:id="rId10"/>
    <p:sldLayoutId id="214748369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nlinegdb.com/online_c_compiler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022764" y="5288340"/>
            <a:ext cx="838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2400" b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Dr. S. Abdul </a:t>
            </a:r>
            <a:r>
              <a:rPr lang="en-IN" sz="2400" b="1" spc="300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Saleem</a:t>
            </a:r>
            <a:endParaRPr lang="en-IN" sz="2400" b="1" spc="300" dirty="0" smtClean="0">
              <a:solidFill>
                <a:schemeClr val="accent6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en-IN" sz="2400" b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Associate Professor of Comp. Science</a:t>
            </a:r>
          </a:p>
          <a:p>
            <a:pPr algn="ctr"/>
            <a:r>
              <a:rPr lang="en-IN" sz="2400" b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Jamal Mohamed College(Autonomous)</a:t>
            </a:r>
          </a:p>
          <a:p>
            <a:pPr algn="ctr"/>
            <a:r>
              <a:rPr lang="en-IN" sz="2400" b="1" spc="300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Tiruchirappalli-20</a:t>
            </a:r>
            <a:r>
              <a:rPr lang="en-IN" sz="2400" b="1" spc="300" dirty="0" smtClean="0">
                <a:solidFill>
                  <a:srgbClr val="C00000"/>
                </a:solidFill>
              </a:rPr>
              <a:t> </a:t>
            </a:r>
            <a:endParaRPr lang="en-IN" sz="2400" b="1" spc="300" dirty="0">
              <a:solidFill>
                <a:srgbClr val="C00000"/>
              </a:solidFill>
            </a:endParaRPr>
          </a:p>
        </p:txBody>
      </p:sp>
      <p:pic>
        <p:nvPicPr>
          <p:cNvPr id="3074" name="Picture 2" descr="F:\dept\IT-Dept\ERP\presentation\IBCA-C\c-downloa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4558145" y="5680423"/>
            <a:ext cx="7633855" cy="11775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Dr. S. Abdul </a:t>
            </a:r>
            <a:r>
              <a:rPr kumimoji="0" lang="en-US" sz="3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Saleem</a:t>
            </a:r>
            <a:endParaRPr kumimoji="0" lang="en-US" sz="36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Associate Professor of Computer Science</a:t>
            </a:r>
          </a:p>
          <a:p>
            <a:pPr lvl="0">
              <a:lnSpc>
                <a:spcPct val="90000"/>
              </a:lnSpc>
              <a:spcBef>
                <a:spcPct val="0"/>
              </a:spcBef>
              <a:defRPr/>
            </a:pPr>
            <a:r>
              <a:rPr lang="en-IN" sz="3600" dirty="0" smtClean="0">
                <a:hlinkClick r:id="rId3"/>
              </a:rPr>
              <a:t>https://www.onlinegdb.com/online_c_compiler#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07229" y="401782"/>
            <a:ext cx="10553498" cy="6040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8143" y="226580"/>
            <a:ext cx="10986655" cy="507711"/>
          </a:xfrm>
        </p:spPr>
        <p:txBody>
          <a:bodyPr>
            <a:normAutofit fontScale="90000"/>
          </a:bodyPr>
          <a:lstStyle/>
          <a:p>
            <a:r>
              <a:rPr lang="en-IN" dirty="0" smtClean="0">
                <a:solidFill>
                  <a:srgbClr val="FF0000"/>
                </a:solidFill>
              </a:rPr>
              <a:t>7) Program using Macro definition</a:t>
            </a:r>
            <a:endParaRPr lang="en-IN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72836"/>
            <a:ext cx="10515600" cy="552796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#include &lt;</a:t>
            </a:r>
            <a:r>
              <a:rPr lang="en-IN" sz="4400" b="1" dirty="0" err="1" smtClean="0">
                <a:latin typeface="Calibri" pitchFamily="34" charset="0"/>
              </a:rPr>
              <a:t>stdio.h</a:t>
            </a:r>
            <a:r>
              <a:rPr lang="en-IN" sz="4400" b="1" dirty="0" smtClean="0">
                <a:latin typeface="Calibri" pitchFamily="34" charset="0"/>
              </a:rPr>
              <a:t>&gt;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#define IS_UPPER(x) (x &gt;= 'A' &amp;&amp; x &lt;= 'Z')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#define IS_LOWER(x) (x &gt;= 'a' &amp;&amp; x &lt;= 'z')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void main()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{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    char </a:t>
            </a:r>
            <a:r>
              <a:rPr lang="en-IN" sz="4400" b="1" dirty="0" err="1" smtClean="0">
                <a:latin typeface="Calibri" pitchFamily="34" charset="0"/>
              </a:rPr>
              <a:t>ch</a:t>
            </a:r>
            <a:r>
              <a:rPr lang="en-IN" sz="4400" b="1" dirty="0" smtClean="0">
                <a:latin typeface="Calibri" pitchFamily="34" charset="0"/>
              </a:rPr>
              <a:t>;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    </a:t>
            </a:r>
            <a:r>
              <a:rPr lang="en-IN" sz="4400" b="1" dirty="0" err="1" smtClean="0">
                <a:latin typeface="Calibri" pitchFamily="34" charset="0"/>
              </a:rPr>
              <a:t>printf</a:t>
            </a:r>
            <a:r>
              <a:rPr lang="en-IN" sz="4400" b="1" dirty="0" smtClean="0">
                <a:latin typeface="Calibri" pitchFamily="34" charset="0"/>
              </a:rPr>
              <a:t>("Enter any character: ");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    </a:t>
            </a:r>
            <a:r>
              <a:rPr lang="en-IN" sz="4400" b="1" dirty="0" err="1" smtClean="0">
                <a:latin typeface="Calibri" pitchFamily="34" charset="0"/>
              </a:rPr>
              <a:t>ch</a:t>
            </a:r>
            <a:r>
              <a:rPr lang="en-IN" sz="4400" b="1" dirty="0" smtClean="0">
                <a:latin typeface="Calibri" pitchFamily="34" charset="0"/>
              </a:rPr>
              <a:t> = </a:t>
            </a:r>
            <a:r>
              <a:rPr lang="en-IN" sz="4400" b="1" dirty="0" err="1" smtClean="0">
                <a:latin typeface="Calibri" pitchFamily="34" charset="0"/>
              </a:rPr>
              <a:t>getchar</a:t>
            </a:r>
            <a:r>
              <a:rPr lang="en-IN" sz="4400" b="1" dirty="0" smtClean="0">
                <a:latin typeface="Calibri" pitchFamily="34" charset="0"/>
              </a:rPr>
              <a:t>();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     if (IS_UPPER(</a:t>
            </a:r>
            <a:r>
              <a:rPr lang="en-IN" sz="4400" b="1" dirty="0" err="1" smtClean="0">
                <a:latin typeface="Calibri" pitchFamily="34" charset="0"/>
              </a:rPr>
              <a:t>ch</a:t>
            </a:r>
            <a:r>
              <a:rPr lang="en-IN" sz="4400" b="1" dirty="0" smtClean="0">
                <a:latin typeface="Calibri" pitchFamily="34" charset="0"/>
              </a:rPr>
              <a:t>))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        </a:t>
            </a:r>
            <a:r>
              <a:rPr lang="en-IN" sz="4400" b="1" dirty="0" err="1" smtClean="0">
                <a:latin typeface="Calibri" pitchFamily="34" charset="0"/>
              </a:rPr>
              <a:t>printf</a:t>
            </a:r>
            <a:r>
              <a:rPr lang="en-IN" sz="4400" b="1" dirty="0" smtClean="0">
                <a:latin typeface="Calibri" pitchFamily="34" charset="0"/>
              </a:rPr>
              <a:t>("'%c' is uppercase\n", </a:t>
            </a:r>
            <a:r>
              <a:rPr lang="en-IN" sz="4400" b="1" dirty="0" err="1" smtClean="0">
                <a:latin typeface="Calibri" pitchFamily="34" charset="0"/>
              </a:rPr>
              <a:t>ch</a:t>
            </a:r>
            <a:r>
              <a:rPr lang="en-IN" sz="4400" b="1" dirty="0" smtClean="0">
                <a:latin typeface="Calibri" pitchFamily="34" charset="0"/>
              </a:rPr>
              <a:t>);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    else if (IS_LOWER(</a:t>
            </a:r>
            <a:r>
              <a:rPr lang="en-IN" sz="4400" b="1" dirty="0" err="1" smtClean="0">
                <a:latin typeface="Calibri" pitchFamily="34" charset="0"/>
              </a:rPr>
              <a:t>ch</a:t>
            </a:r>
            <a:r>
              <a:rPr lang="en-IN" sz="4400" b="1" dirty="0" smtClean="0">
                <a:latin typeface="Calibri" pitchFamily="34" charset="0"/>
              </a:rPr>
              <a:t>))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        </a:t>
            </a:r>
            <a:r>
              <a:rPr lang="en-IN" sz="4400" b="1" dirty="0" err="1" smtClean="0">
                <a:latin typeface="Calibri" pitchFamily="34" charset="0"/>
              </a:rPr>
              <a:t>printf</a:t>
            </a:r>
            <a:r>
              <a:rPr lang="en-IN" sz="4400" b="1" dirty="0" smtClean="0">
                <a:latin typeface="Calibri" pitchFamily="34" charset="0"/>
              </a:rPr>
              <a:t>("'%c' is lowercase\n", </a:t>
            </a:r>
            <a:r>
              <a:rPr lang="en-IN" sz="4400" b="1" dirty="0" err="1" smtClean="0">
                <a:latin typeface="Calibri" pitchFamily="34" charset="0"/>
              </a:rPr>
              <a:t>ch</a:t>
            </a:r>
            <a:r>
              <a:rPr lang="en-IN" sz="4400" b="1" dirty="0" smtClean="0">
                <a:latin typeface="Calibri" pitchFamily="34" charset="0"/>
              </a:rPr>
              <a:t>);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    else 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        </a:t>
            </a:r>
            <a:r>
              <a:rPr lang="en-IN" sz="4400" b="1" dirty="0" err="1" smtClean="0">
                <a:latin typeface="Calibri" pitchFamily="34" charset="0"/>
              </a:rPr>
              <a:t>printf</a:t>
            </a:r>
            <a:r>
              <a:rPr lang="en-IN" sz="4400" b="1" dirty="0" smtClean="0">
                <a:latin typeface="Calibri" pitchFamily="34" charset="0"/>
              </a:rPr>
              <a:t>("Entered character is not alphabet");</a:t>
            </a:r>
          </a:p>
          <a:p>
            <a:pPr>
              <a:buNone/>
            </a:pPr>
            <a:r>
              <a:rPr lang="en-IN" sz="4400" b="1" dirty="0" smtClean="0">
                <a:latin typeface="Calibri" pitchFamily="34" charset="0"/>
              </a:rPr>
              <a:t>}</a:t>
            </a:r>
          </a:p>
          <a:p>
            <a:pPr>
              <a:buNone/>
            </a:pPr>
            <a:endParaRPr lang="en-IN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2292" y="365126"/>
            <a:ext cx="4211782" cy="52156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</a:rPr>
              <a:t>Matrix Addition</a:t>
            </a:r>
            <a:endParaRPr lang="en-IN" dirty="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4182" y="1136073"/>
            <a:ext cx="10792691" cy="5195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581" y="226580"/>
            <a:ext cx="11277601" cy="507711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8. Program to find the sum of all the elements in a Array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9092"/>
            <a:ext cx="10515600" cy="5555672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#include &lt;</a:t>
            </a:r>
            <a:r>
              <a:rPr lang="en-IN" b="1" dirty="0" err="1" smtClean="0">
                <a:latin typeface="Calibri" pitchFamily="34" charset="0"/>
              </a:rPr>
              <a:t>stdio.h</a:t>
            </a:r>
            <a:r>
              <a:rPr lang="en-IN" b="1" dirty="0" smtClean="0">
                <a:latin typeface="Calibri" pitchFamily="34" charset="0"/>
              </a:rPr>
              <a:t>&gt;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void main()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{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    </a:t>
            </a:r>
            <a:r>
              <a:rPr lang="en-IN" b="1" dirty="0" err="1" smtClean="0">
                <a:latin typeface="Calibri" pitchFamily="34" charset="0"/>
              </a:rPr>
              <a:t>int</a:t>
            </a:r>
            <a:r>
              <a:rPr lang="en-IN" b="1" dirty="0" smtClean="0">
                <a:latin typeface="Calibri" pitchFamily="34" charset="0"/>
              </a:rPr>
              <a:t> </a:t>
            </a:r>
            <a:r>
              <a:rPr lang="en-IN" b="1" dirty="0" err="1" smtClean="0">
                <a:latin typeface="Calibri" pitchFamily="34" charset="0"/>
              </a:rPr>
              <a:t>arr</a:t>
            </a:r>
            <a:r>
              <a:rPr lang="en-IN" b="1" dirty="0" smtClean="0">
                <a:latin typeface="Calibri" pitchFamily="34" charset="0"/>
              </a:rPr>
              <a:t>[10];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    </a:t>
            </a:r>
            <a:r>
              <a:rPr lang="en-IN" b="1" dirty="0" err="1" smtClean="0">
                <a:latin typeface="Calibri" pitchFamily="34" charset="0"/>
              </a:rPr>
              <a:t>int</a:t>
            </a:r>
            <a:r>
              <a:rPr lang="en-IN" b="1" dirty="0" smtClean="0">
                <a:latin typeface="Calibri" pitchFamily="34" charset="0"/>
              </a:rPr>
              <a:t> </a:t>
            </a:r>
            <a:r>
              <a:rPr lang="en-IN" b="1" dirty="0" err="1" smtClean="0">
                <a:latin typeface="Calibri" pitchFamily="34" charset="0"/>
              </a:rPr>
              <a:t>i</a:t>
            </a:r>
            <a:r>
              <a:rPr lang="en-IN" b="1" dirty="0" smtClean="0">
                <a:latin typeface="Calibri" pitchFamily="34" charset="0"/>
              </a:rPr>
              <a:t>, n, sum=0;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    </a:t>
            </a:r>
            <a:r>
              <a:rPr lang="en-IN" b="1" dirty="0" err="1" smtClean="0">
                <a:latin typeface="Calibri" pitchFamily="34" charset="0"/>
              </a:rPr>
              <a:t>printf</a:t>
            </a:r>
            <a:r>
              <a:rPr lang="en-IN" b="1" dirty="0" smtClean="0">
                <a:latin typeface="Calibri" pitchFamily="34" charset="0"/>
              </a:rPr>
              <a:t>("Enter size of the array: ");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    </a:t>
            </a:r>
            <a:r>
              <a:rPr lang="en-IN" b="1" dirty="0" err="1" smtClean="0">
                <a:latin typeface="Calibri" pitchFamily="34" charset="0"/>
              </a:rPr>
              <a:t>scanf</a:t>
            </a:r>
            <a:r>
              <a:rPr lang="en-IN" b="1" dirty="0" smtClean="0">
                <a:latin typeface="Calibri" pitchFamily="34" charset="0"/>
              </a:rPr>
              <a:t>("%d", &amp;n);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 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    </a:t>
            </a:r>
            <a:r>
              <a:rPr lang="en-IN" b="1" dirty="0" err="1" smtClean="0">
                <a:latin typeface="Calibri" pitchFamily="34" charset="0"/>
              </a:rPr>
              <a:t>printf</a:t>
            </a:r>
            <a:r>
              <a:rPr lang="en-IN" b="1" dirty="0" smtClean="0">
                <a:latin typeface="Calibri" pitchFamily="34" charset="0"/>
              </a:rPr>
              <a:t>("Enter %d elements in the array: ", n);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    for(</a:t>
            </a:r>
            <a:r>
              <a:rPr lang="en-IN" b="1" dirty="0" err="1" smtClean="0">
                <a:latin typeface="Calibri" pitchFamily="34" charset="0"/>
              </a:rPr>
              <a:t>i</a:t>
            </a:r>
            <a:r>
              <a:rPr lang="en-IN" b="1" dirty="0" smtClean="0">
                <a:latin typeface="Calibri" pitchFamily="34" charset="0"/>
              </a:rPr>
              <a:t>=0; </a:t>
            </a:r>
            <a:r>
              <a:rPr lang="en-IN" b="1" dirty="0" err="1" smtClean="0">
                <a:latin typeface="Calibri" pitchFamily="34" charset="0"/>
              </a:rPr>
              <a:t>i</a:t>
            </a:r>
            <a:r>
              <a:rPr lang="en-IN" b="1" dirty="0" smtClean="0">
                <a:latin typeface="Calibri" pitchFamily="34" charset="0"/>
              </a:rPr>
              <a:t>&lt;n; </a:t>
            </a:r>
            <a:r>
              <a:rPr lang="en-IN" b="1" dirty="0" err="1" smtClean="0">
                <a:latin typeface="Calibri" pitchFamily="34" charset="0"/>
              </a:rPr>
              <a:t>i</a:t>
            </a:r>
            <a:r>
              <a:rPr lang="en-IN" b="1" dirty="0" smtClean="0">
                <a:latin typeface="Calibri" pitchFamily="34" charset="0"/>
              </a:rPr>
              <a:t>++)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    {    </a:t>
            </a:r>
            <a:r>
              <a:rPr lang="en-IN" b="1" dirty="0" err="1" smtClean="0">
                <a:latin typeface="Calibri" pitchFamily="34" charset="0"/>
              </a:rPr>
              <a:t>scanf</a:t>
            </a:r>
            <a:r>
              <a:rPr lang="en-IN" b="1" dirty="0" smtClean="0">
                <a:latin typeface="Calibri" pitchFamily="34" charset="0"/>
              </a:rPr>
              <a:t>("%d", &amp;</a:t>
            </a:r>
            <a:r>
              <a:rPr lang="en-IN" b="1" dirty="0" err="1" smtClean="0">
                <a:latin typeface="Calibri" pitchFamily="34" charset="0"/>
              </a:rPr>
              <a:t>arr</a:t>
            </a:r>
            <a:r>
              <a:rPr lang="en-IN" b="1" dirty="0" smtClean="0">
                <a:latin typeface="Calibri" pitchFamily="34" charset="0"/>
              </a:rPr>
              <a:t>[</a:t>
            </a:r>
            <a:r>
              <a:rPr lang="en-IN" b="1" dirty="0" err="1" smtClean="0">
                <a:latin typeface="Calibri" pitchFamily="34" charset="0"/>
              </a:rPr>
              <a:t>i</a:t>
            </a:r>
            <a:r>
              <a:rPr lang="en-IN" b="1" dirty="0" smtClean="0">
                <a:latin typeface="Calibri" pitchFamily="34" charset="0"/>
              </a:rPr>
              <a:t>]);    }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 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    for(</a:t>
            </a:r>
            <a:r>
              <a:rPr lang="en-IN" b="1" dirty="0" err="1" smtClean="0">
                <a:latin typeface="Calibri" pitchFamily="34" charset="0"/>
              </a:rPr>
              <a:t>i</a:t>
            </a:r>
            <a:r>
              <a:rPr lang="en-IN" b="1" dirty="0" smtClean="0">
                <a:latin typeface="Calibri" pitchFamily="34" charset="0"/>
              </a:rPr>
              <a:t>=0; </a:t>
            </a:r>
            <a:r>
              <a:rPr lang="en-IN" b="1" dirty="0" err="1" smtClean="0">
                <a:latin typeface="Calibri" pitchFamily="34" charset="0"/>
              </a:rPr>
              <a:t>i</a:t>
            </a:r>
            <a:r>
              <a:rPr lang="en-IN" b="1" dirty="0" smtClean="0">
                <a:latin typeface="Calibri" pitchFamily="34" charset="0"/>
              </a:rPr>
              <a:t>&lt;n; </a:t>
            </a:r>
            <a:r>
              <a:rPr lang="en-IN" b="1" dirty="0" err="1" smtClean="0">
                <a:latin typeface="Calibri" pitchFamily="34" charset="0"/>
              </a:rPr>
              <a:t>i</a:t>
            </a:r>
            <a:r>
              <a:rPr lang="en-IN" b="1" dirty="0" smtClean="0">
                <a:latin typeface="Calibri" pitchFamily="34" charset="0"/>
              </a:rPr>
              <a:t>++)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    {    sum = sum + </a:t>
            </a:r>
            <a:r>
              <a:rPr lang="en-IN" b="1" dirty="0" err="1" smtClean="0">
                <a:latin typeface="Calibri" pitchFamily="34" charset="0"/>
              </a:rPr>
              <a:t>arr</a:t>
            </a:r>
            <a:r>
              <a:rPr lang="en-IN" b="1" dirty="0" smtClean="0">
                <a:latin typeface="Calibri" pitchFamily="34" charset="0"/>
              </a:rPr>
              <a:t>[</a:t>
            </a:r>
            <a:r>
              <a:rPr lang="en-IN" b="1" dirty="0" err="1" smtClean="0">
                <a:latin typeface="Calibri" pitchFamily="34" charset="0"/>
              </a:rPr>
              <a:t>i</a:t>
            </a:r>
            <a:r>
              <a:rPr lang="en-IN" b="1" dirty="0" smtClean="0">
                <a:latin typeface="Calibri" pitchFamily="34" charset="0"/>
              </a:rPr>
              <a:t>];    }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    </a:t>
            </a:r>
            <a:r>
              <a:rPr lang="en-IN" b="1" dirty="0" err="1" smtClean="0">
                <a:latin typeface="Calibri" pitchFamily="34" charset="0"/>
              </a:rPr>
              <a:t>printf</a:t>
            </a:r>
            <a:r>
              <a:rPr lang="en-IN" b="1" dirty="0" smtClean="0">
                <a:latin typeface="Calibri" pitchFamily="34" charset="0"/>
              </a:rPr>
              <a:t>("Sum of all elements of array = %d", sum);</a:t>
            </a:r>
          </a:p>
          <a:p>
            <a:pPr>
              <a:buNone/>
            </a:pPr>
            <a:r>
              <a:rPr lang="en-IN" b="1" dirty="0" smtClean="0">
                <a:latin typeface="Calibri" pitchFamily="34" charset="0"/>
              </a:rPr>
              <a:t>}</a:t>
            </a:r>
          </a:p>
          <a:p>
            <a:pPr>
              <a:buNone/>
            </a:pPr>
            <a:endParaRPr lang="en-IN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581" y="226580"/>
            <a:ext cx="11277601" cy="507711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9. Program to add the given two matrices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64" y="831273"/>
            <a:ext cx="5999018" cy="576349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IN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#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include &lt;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stdio.h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&gt;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void main()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{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A[2][2], B[2][2], C[2][2]; 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row,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;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printf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("Enter elements in matrix A of size 2x2: \n");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for(row=0; row&lt;2; row++)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{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for(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=0;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&lt;2;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++)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{  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scanf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("%d", &amp;A[row][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]);  }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}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   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printf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("\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nEnter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elements in matrix B of size 2x2: \n");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for(row=0; row&lt;2; row++)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{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for(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=0;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&lt;2;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++)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{   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scanf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("%d", &amp;B[row][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]);     }</a:t>
            </a:r>
          </a:p>
          <a:p>
            <a:pPr>
              <a:buNone/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}</a:t>
            </a:r>
          </a:p>
          <a:p>
            <a:pPr>
              <a:buNone/>
            </a:pPr>
            <a:endParaRPr lang="en-IN" sz="14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573981" y="817418"/>
            <a:ext cx="5133109" cy="58050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for(row=0; row&lt;2; row++)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{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for(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=0;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&lt;2;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++)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{    C[row][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 = A[row][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 + B[row][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];   }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}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printf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("\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nSum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of matrices A+B = \n");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for(row=0; row&lt;2; row++)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{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for(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=0;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&lt;2;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++)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{   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printf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("%d ", C[row][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col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]); }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IN" sz="14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printf</a:t>
            </a: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("\n");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}</a:t>
            </a:r>
          </a:p>
          <a:p>
            <a:pPr marL="228600" lvl="0" indent="-228600">
              <a:lnSpc>
                <a:spcPct val="90000"/>
              </a:lnSpc>
              <a:spcBef>
                <a:spcPts val="1000"/>
              </a:spcBef>
            </a:pPr>
            <a:r>
              <a:rPr lang="en-IN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}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IN" sz="1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218" y="240434"/>
            <a:ext cx="6871855" cy="507711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10. Program to concatenate two strings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9092"/>
            <a:ext cx="4495800" cy="5555672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#include &lt;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stdio.h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&gt;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void main()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{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char str1[20], str2[20];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j;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    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printf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("Enter first string: ");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gets(str1);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printf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("Enter second string: ");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gets(str2);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/* Move till the end of str1 */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=0;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while(str1[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 != '\0')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{  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++;    }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IN" sz="1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88182" y="1108364"/>
            <a:ext cx="54448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/* Copy str2 to str1 */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j = 0;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while(str2[j] != '\0')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{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str1[</a:t>
            </a:r>
            <a:r>
              <a:rPr lang="en-IN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 = str2[j];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IN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++;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j++;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}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// Make sure that str1 is NULL terminated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str1[</a:t>
            </a:r>
            <a:r>
              <a:rPr lang="en-IN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 = '\0';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IN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printf</a:t>
            </a: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("Concatenated string = %s", str1);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}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46218" y="240434"/>
            <a:ext cx="6871855" cy="507711"/>
          </a:xfrm>
        </p:spPr>
        <p:txBody>
          <a:bodyPr>
            <a:noAutofit/>
          </a:bodyPr>
          <a:lstStyle/>
          <a:p>
            <a:r>
              <a:rPr lang="en-IN" sz="3200" dirty="0" smtClean="0">
                <a:solidFill>
                  <a:srgbClr val="FF0000"/>
                </a:solidFill>
              </a:rPr>
              <a:t>11. Sorting names in </a:t>
            </a:r>
            <a:r>
              <a:rPr lang="en-IN" sz="3200" smtClean="0">
                <a:solidFill>
                  <a:srgbClr val="FF0000"/>
                </a:solidFill>
              </a:rPr>
              <a:t>Alphabetical order</a:t>
            </a:r>
            <a:endParaRPr lang="en-IN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39092"/>
            <a:ext cx="4495800" cy="5555672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#include &lt;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stdio.h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&gt;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void main()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{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char str1[20], str2[20];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int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, j;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    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printf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("Enter first string: ");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gets(str1);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printf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("Enter second string: ");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gets(str2);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/* Move till the end of str1 */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=0;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while(str1[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 != '\0')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{  </a:t>
            </a:r>
            <a:r>
              <a:rPr lang="en-IN" sz="1800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++;    }</a:t>
            </a:r>
          </a:p>
          <a:p>
            <a:pPr marL="514350" indent="-514350">
              <a:buNone/>
            </a:pPr>
            <a:r>
              <a:rPr lang="en-IN" sz="18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IN" sz="1800" b="1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88182" y="1108364"/>
            <a:ext cx="544483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/* Copy str2 to str1 */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j = 0;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while(str2[j] != '\0')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{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str1[</a:t>
            </a:r>
            <a:r>
              <a:rPr lang="en-IN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 = str2[j];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en-IN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++;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j++;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}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// Make sure that str1 is NULL terminated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str1[</a:t>
            </a:r>
            <a:r>
              <a:rPr lang="en-IN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i</a:t>
            </a: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] = '\0';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</a:t>
            </a:r>
            <a:r>
              <a:rPr lang="en-IN" b="1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printf</a:t>
            </a: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("Concatenated string = %s", str1);</a:t>
            </a:r>
          </a:p>
          <a:p>
            <a:pPr marL="514350" indent="-514350">
              <a:buNone/>
            </a:pPr>
            <a:r>
              <a:rPr lang="en-IN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}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6283" y="2357734"/>
            <a:ext cx="9105571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</a:t>
            </a:r>
            <a:endParaRPr lang="en-US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apesVTI">
  <a:themeElements>
    <a:clrScheme name="Office Theme">
      <a:dk1>
        <a:srgbClr val="000000"/>
      </a:dk1>
      <a:lt1>
        <a:srgbClr val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1554</TotalTime>
  <Words>379</Words>
  <Application>Microsoft Office PowerPoint</Application>
  <PresentationFormat>Custom</PresentationFormat>
  <Paragraphs>130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ShapesVTI</vt:lpstr>
      <vt:lpstr>Slide 1</vt:lpstr>
      <vt:lpstr>Slide 2</vt:lpstr>
      <vt:lpstr>7) Program using Macro definition</vt:lpstr>
      <vt:lpstr>Matrix Addition</vt:lpstr>
      <vt:lpstr>8. Program to find the sum of all the elements in a Array</vt:lpstr>
      <vt:lpstr>9. Program to add the given two matrices</vt:lpstr>
      <vt:lpstr>10. Program to concatenate two strings</vt:lpstr>
      <vt:lpstr>11. Sorting names in Alphabetical order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India</dc:creator>
  <cp:lastModifiedBy>Saleem</cp:lastModifiedBy>
  <cp:revision>662</cp:revision>
  <dcterms:created xsi:type="dcterms:W3CDTF">2020-07-09T17:27:55Z</dcterms:created>
  <dcterms:modified xsi:type="dcterms:W3CDTF">2023-04-05T00:15:18Z</dcterms:modified>
</cp:coreProperties>
</file>