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CB87275-ED50-47A8-AC73-A94A3905F584}" type="datetimeFigureOut">
              <a:rPr lang="en-US" smtClean="0"/>
              <a:pPr/>
              <a:t>4/7/2023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D65687-41B1-46F9-859A-7611CA8EF2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275-ED50-47A8-AC73-A94A3905F584}" type="datetimeFigureOut">
              <a:rPr lang="en-US" smtClean="0"/>
              <a:pPr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65687-41B1-46F9-859A-7611CA8EF2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CB87275-ED50-47A8-AC73-A94A3905F584}" type="datetimeFigureOut">
              <a:rPr lang="en-US" smtClean="0"/>
              <a:pPr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BD65687-41B1-46F9-859A-7611CA8EF2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275-ED50-47A8-AC73-A94A3905F584}" type="datetimeFigureOut">
              <a:rPr lang="en-US" smtClean="0"/>
              <a:pPr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D65687-41B1-46F9-859A-7611CA8EF2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275-ED50-47A8-AC73-A94A3905F584}" type="datetimeFigureOut">
              <a:rPr lang="en-US" smtClean="0"/>
              <a:pPr/>
              <a:t>4/7/2023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BD65687-41B1-46F9-859A-7611CA8EF2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CB87275-ED50-47A8-AC73-A94A3905F584}" type="datetimeFigureOut">
              <a:rPr lang="en-US" smtClean="0"/>
              <a:pPr/>
              <a:t>4/7/2023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D65687-41B1-46F9-859A-7611CA8EF2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CB87275-ED50-47A8-AC73-A94A3905F584}" type="datetimeFigureOut">
              <a:rPr lang="en-US" smtClean="0"/>
              <a:pPr/>
              <a:t>4/7/2023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D65687-41B1-46F9-859A-7611CA8EF2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275-ED50-47A8-AC73-A94A3905F584}" type="datetimeFigureOut">
              <a:rPr lang="en-US" smtClean="0"/>
              <a:pPr/>
              <a:t>4/7/2023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D65687-41B1-46F9-859A-7611CA8EF2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275-ED50-47A8-AC73-A94A3905F584}" type="datetimeFigureOut">
              <a:rPr lang="en-US" smtClean="0"/>
              <a:pPr/>
              <a:t>4/7/2023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D65687-41B1-46F9-859A-7611CA8EF2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275-ED50-47A8-AC73-A94A3905F584}" type="datetimeFigureOut">
              <a:rPr lang="en-US" smtClean="0"/>
              <a:pPr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D65687-41B1-46F9-859A-7611CA8EF2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CB87275-ED50-47A8-AC73-A94A3905F584}" type="datetimeFigureOut">
              <a:rPr lang="en-US" smtClean="0"/>
              <a:pPr/>
              <a:t>4/7/2023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BD65687-41B1-46F9-859A-7611CA8EF2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87275-ED50-47A8-AC73-A94A3905F584}" type="datetimeFigureOut">
              <a:rPr lang="en-US" smtClean="0"/>
              <a:pPr/>
              <a:t>4/7/2023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D65687-41B1-46F9-859A-7611CA8EF2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571876"/>
            <a:ext cx="8062912" cy="2714644"/>
          </a:xfrm>
        </p:spPr>
        <p:txBody>
          <a:bodyPr>
            <a:normAutofit/>
          </a:bodyPr>
          <a:lstStyle/>
          <a:p>
            <a:pPr algn="r"/>
            <a:r>
              <a:rPr lang="en-US" sz="2400" b="1" dirty="0" smtClean="0">
                <a:solidFill>
                  <a:srgbClr val="00B0F0"/>
                </a:solidFill>
                <a:latin typeface="Arial Narrow" pitchFamily="34" charset="0"/>
                <a:ea typeface="Segoe UI Historic" pitchFamily="34" charset="0"/>
                <a:cs typeface="Segoe UI Historic" pitchFamily="34" charset="0"/>
              </a:rPr>
              <a:t>N.JAFRIN</a:t>
            </a:r>
          </a:p>
          <a:p>
            <a:pPr algn="r"/>
            <a:r>
              <a:rPr lang="en-US" sz="2400" b="1" dirty="0" smtClean="0">
                <a:solidFill>
                  <a:srgbClr val="00B0F0"/>
                </a:solidFill>
                <a:latin typeface="Arial Narrow" pitchFamily="34" charset="0"/>
                <a:ea typeface="Segoe UI Historic" pitchFamily="34" charset="0"/>
                <a:cs typeface="Segoe UI Historic" pitchFamily="34" charset="0"/>
              </a:rPr>
              <a:t>ASSISTANT PROFESSOR</a:t>
            </a:r>
          </a:p>
          <a:p>
            <a:pPr algn="r"/>
            <a:r>
              <a:rPr lang="en-US" sz="2400" b="1" dirty="0" smtClean="0">
                <a:solidFill>
                  <a:srgbClr val="00B0F0"/>
                </a:solidFill>
                <a:latin typeface="Arial Narrow" pitchFamily="34" charset="0"/>
                <a:ea typeface="Segoe UI Historic" pitchFamily="34" charset="0"/>
                <a:cs typeface="Segoe UI Historic" pitchFamily="34" charset="0"/>
              </a:rPr>
              <a:t>DEPARTMENT OF COMPUTER SCIENCE &amp;IT(SF-WOMEN)</a:t>
            </a:r>
          </a:p>
          <a:p>
            <a:pPr algn="r"/>
            <a:r>
              <a:rPr lang="en-US" sz="2400" b="1" dirty="0" smtClean="0">
                <a:solidFill>
                  <a:srgbClr val="00B0F0"/>
                </a:solidFill>
                <a:latin typeface="Arial Narrow" pitchFamily="34" charset="0"/>
                <a:ea typeface="Segoe UI Historic" pitchFamily="34" charset="0"/>
                <a:cs typeface="Segoe UI Historic" pitchFamily="34" charset="0"/>
              </a:rPr>
              <a:t>JAMAL MOHAMED COLLEGE(AUTONOMOUS)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300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Negative </a:t>
            </a:r>
            <a:r>
              <a:rPr lang="en-US" dirty="0" smtClean="0"/>
              <a:t>Indexing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14422"/>
            <a:ext cx="8153400" cy="5500726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11200" dirty="0" smtClean="0"/>
              <a:t>The </a:t>
            </a:r>
            <a:r>
              <a:rPr lang="en-US" sz="11200" dirty="0" smtClean="0"/>
              <a:t>negative slicing in the string; it starts from the rightmost character, which is indicated as -1. The second rightmost index indicates -2, and so on. </a:t>
            </a:r>
            <a:endParaRPr lang="en-US" sz="11200" dirty="0" smtClean="0"/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r>
              <a:rPr lang="en-US" sz="11200" dirty="0" smtClean="0"/>
              <a:t>Example</a:t>
            </a:r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r>
              <a:rPr lang="en-US" sz="11200" dirty="0" smtClean="0"/>
              <a:t>	</a:t>
            </a:r>
            <a:r>
              <a:rPr lang="en-US" sz="11200" dirty="0" smtClean="0"/>
              <a:t>	</a:t>
            </a:r>
            <a:r>
              <a:rPr lang="en-US" sz="11200" dirty="0" smtClean="0"/>
              <a:t>	</a:t>
            </a:r>
            <a:r>
              <a:rPr lang="en-US" sz="11200" dirty="0" smtClean="0"/>
              <a:t>b = "Hello, </a:t>
            </a:r>
            <a:r>
              <a:rPr lang="en-US" sz="11200" dirty="0" smtClean="0"/>
              <a:t>World!"</a:t>
            </a:r>
            <a:r>
              <a:rPr lang="en-US" sz="11200" dirty="0" smtClean="0"/>
              <a:t/>
            </a:r>
            <a:br>
              <a:rPr lang="en-US" sz="11200" dirty="0" smtClean="0"/>
            </a:br>
            <a:r>
              <a:rPr lang="en-US" sz="11200" dirty="0" smtClean="0"/>
              <a:t>		print(b</a:t>
            </a:r>
            <a:r>
              <a:rPr lang="en-US" sz="11200" dirty="0" smtClean="0"/>
              <a:t>[-5:-2</a:t>
            </a:r>
            <a:r>
              <a:rPr lang="en-US" sz="11200" dirty="0" smtClean="0"/>
              <a:t>])</a:t>
            </a:r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r>
              <a:rPr lang="en-US" sz="11200" dirty="0" smtClean="0"/>
              <a:t>OUTPUT:</a:t>
            </a:r>
            <a:r>
              <a:rPr lang="en-US" sz="11200" dirty="0" smtClean="0"/>
              <a:t>	</a:t>
            </a:r>
            <a:r>
              <a:rPr lang="en-US" sz="11200" dirty="0" err="1" smtClean="0"/>
              <a:t>orl</a:t>
            </a:r>
            <a:endParaRPr lang="en-US" sz="112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Negative </a:t>
            </a:r>
            <a:r>
              <a:rPr lang="en-US" dirty="0" smtClean="0"/>
              <a:t>Indexing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000240"/>
            <a:ext cx="628654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INTRODUCTION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85926"/>
            <a:ext cx="8153400" cy="5072074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Strings are amongst the most popular types in </a:t>
            </a:r>
            <a:r>
              <a:rPr lang="en-US" dirty="0" smtClean="0"/>
              <a:t>Python.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In </a:t>
            </a:r>
            <a:r>
              <a:rPr lang="en-US" dirty="0" smtClean="0"/>
              <a:t>Python, strings can be created by enclosing the character or the sequence of characters in the quotes</a:t>
            </a:r>
            <a:r>
              <a:rPr lang="en-US" dirty="0" smtClean="0"/>
              <a:t>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Python </a:t>
            </a:r>
            <a:r>
              <a:rPr lang="en-US" dirty="0" smtClean="0"/>
              <a:t>allows us to use single quotes, double quotes, or triple quotes to create the string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'hello</a:t>
            </a:r>
            <a:r>
              <a:rPr lang="en-US" dirty="0" smtClean="0"/>
              <a:t>' is the same as "hello".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You can display a string literal with the print() function: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Example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print</a:t>
            </a:r>
            <a:r>
              <a:rPr lang="en-US" dirty="0" smtClean="0"/>
              <a:t>("Hello")</a:t>
            </a:r>
            <a:br>
              <a:rPr lang="en-US" dirty="0" smtClean="0"/>
            </a:br>
            <a:r>
              <a:rPr lang="en-US" dirty="0" smtClean="0"/>
              <a:t>		print</a:t>
            </a:r>
            <a:r>
              <a:rPr lang="en-US" dirty="0" smtClean="0"/>
              <a:t>('Hello')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27157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Assign String to a Variable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8286808" cy="5357826"/>
          </a:xfrm>
        </p:spPr>
        <p:txBody>
          <a:bodyPr>
            <a:normAutofit/>
          </a:bodyPr>
          <a:lstStyle/>
          <a:p>
            <a:r>
              <a:rPr lang="en-US" dirty="0" smtClean="0"/>
              <a:t>Assigning a string to a variable is done with the variable name followed by an equal sign and the </a:t>
            </a:r>
            <a:r>
              <a:rPr lang="en-US" dirty="0" smtClean="0"/>
              <a:t>string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Example</a:t>
            </a:r>
          </a:p>
          <a:p>
            <a:pPr>
              <a:buNone/>
            </a:pPr>
            <a:r>
              <a:rPr lang="en-US" dirty="0" smtClean="0"/>
              <a:t>			a </a:t>
            </a:r>
            <a:r>
              <a:rPr lang="en-US" dirty="0" smtClean="0"/>
              <a:t>= "Hello"</a:t>
            </a:r>
            <a:br>
              <a:rPr lang="en-US" dirty="0" smtClean="0"/>
            </a:br>
            <a:r>
              <a:rPr lang="en-US" dirty="0" smtClean="0"/>
              <a:t>		print(a)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OUTPUT: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</a:t>
            </a:r>
            <a:r>
              <a:rPr lang="en-US" dirty="0" smtClean="0"/>
              <a:t>Hello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Multiline Strings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1600200"/>
            <a:ext cx="8072494" cy="504351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</a:t>
            </a:r>
            <a:r>
              <a:rPr lang="en-US" dirty="0" smtClean="0"/>
              <a:t>ssign </a:t>
            </a:r>
            <a:r>
              <a:rPr lang="en-US" dirty="0" smtClean="0"/>
              <a:t>a multiline string to a variable by using three quotes:</a:t>
            </a:r>
          </a:p>
          <a:p>
            <a:pPr>
              <a:buNone/>
            </a:pPr>
            <a:r>
              <a:rPr lang="en-US" dirty="0" smtClean="0"/>
              <a:t>Example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You </a:t>
            </a:r>
            <a:r>
              <a:rPr lang="en-US" dirty="0" smtClean="0"/>
              <a:t>can use three double quotes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a </a:t>
            </a:r>
            <a:r>
              <a:rPr lang="en-US" dirty="0" smtClean="0"/>
              <a:t>= """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."""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print(a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Python </a:t>
            </a:r>
            <a:r>
              <a:rPr lang="en-US" dirty="0" smtClean="0"/>
              <a:t>- Slicing Strings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slice operator [] is used to access the individual characters of the string. </a:t>
            </a:r>
            <a:endParaRPr lang="en-US" dirty="0" smtClean="0"/>
          </a:p>
          <a:p>
            <a:r>
              <a:rPr lang="en-US" dirty="0" smtClean="0"/>
              <a:t>The : </a:t>
            </a:r>
            <a:r>
              <a:rPr lang="en-US" dirty="0" smtClean="0"/>
              <a:t>(colon) operator in Python to access the substring from the given string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Specify the start index and the end index, separated by a colon, to return a part of the string.</a:t>
            </a:r>
          </a:p>
          <a:p>
            <a:pPr>
              <a:buNone/>
            </a:pPr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/>
              <a:t>	b </a:t>
            </a:r>
            <a:r>
              <a:rPr lang="en-US" dirty="0" smtClean="0"/>
              <a:t>= "</a:t>
            </a:r>
            <a:r>
              <a:rPr lang="en-US" dirty="0" smtClean="0"/>
              <a:t>Hello </a:t>
            </a:r>
            <a:r>
              <a:rPr lang="en-US" dirty="0" smtClean="0"/>
              <a:t>World!"</a:t>
            </a:r>
            <a:br>
              <a:rPr lang="en-US" dirty="0" smtClean="0"/>
            </a:br>
            <a:r>
              <a:rPr lang="en-US" dirty="0" smtClean="0"/>
              <a:t>		print(b[2:5])</a:t>
            </a:r>
          </a:p>
          <a:p>
            <a:pPr>
              <a:buNone/>
            </a:pPr>
            <a:r>
              <a:rPr lang="en-US" dirty="0" smtClean="0"/>
              <a:t>OUTPUT:	</a:t>
            </a:r>
            <a:r>
              <a:rPr lang="en-US" dirty="0" err="1" smtClean="0"/>
              <a:t>llo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Slice </a:t>
            </a:r>
            <a:r>
              <a:rPr lang="en-US" dirty="0" smtClean="0"/>
              <a:t>From the Start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14948"/>
          </a:xfrm>
        </p:spPr>
        <p:txBody>
          <a:bodyPr>
            <a:normAutofit fontScale="77500" lnSpcReduction="20000"/>
          </a:bodyPr>
          <a:lstStyle/>
          <a:p>
            <a:r>
              <a:rPr lang="en-US" sz="3300" dirty="0" smtClean="0"/>
              <a:t>By leaving out the start index, the range will start at the first character:</a:t>
            </a:r>
          </a:p>
          <a:p>
            <a:pPr>
              <a:buNone/>
            </a:pPr>
            <a:endParaRPr lang="en-US" sz="3300" dirty="0" smtClean="0"/>
          </a:p>
          <a:p>
            <a:pPr>
              <a:buNone/>
            </a:pPr>
            <a:r>
              <a:rPr lang="en-US" sz="3300" dirty="0" smtClean="0"/>
              <a:t>Example</a:t>
            </a:r>
          </a:p>
          <a:p>
            <a:pPr>
              <a:buNone/>
            </a:pPr>
            <a:r>
              <a:rPr lang="en-US" sz="3300" dirty="0" smtClean="0"/>
              <a:t>	</a:t>
            </a:r>
            <a:r>
              <a:rPr lang="en-US" sz="3300" dirty="0" smtClean="0"/>
              <a:t>		</a:t>
            </a:r>
            <a:r>
              <a:rPr lang="en-US" sz="3300" dirty="0" smtClean="0"/>
              <a:t>b = "</a:t>
            </a:r>
            <a:r>
              <a:rPr lang="en-US" sz="3300" dirty="0" smtClean="0"/>
              <a:t>Hello World"</a:t>
            </a:r>
            <a:r>
              <a:rPr lang="en-US" sz="3300" dirty="0" smtClean="0"/>
              <a:t/>
            </a:r>
            <a:br>
              <a:rPr lang="en-US" sz="3300" dirty="0" smtClean="0"/>
            </a:br>
            <a:r>
              <a:rPr lang="en-US" sz="3300" dirty="0" smtClean="0"/>
              <a:t>		print(b</a:t>
            </a:r>
            <a:r>
              <a:rPr lang="en-US" sz="3300" dirty="0" smtClean="0"/>
              <a:t>[:5</a:t>
            </a:r>
            <a:r>
              <a:rPr lang="en-US" sz="3300" dirty="0" smtClean="0"/>
              <a:t>])</a:t>
            </a:r>
          </a:p>
          <a:p>
            <a:pPr>
              <a:buNone/>
            </a:pPr>
            <a:r>
              <a:rPr lang="en-US" sz="3300" dirty="0" smtClean="0"/>
              <a:t>OUTPUT:</a:t>
            </a:r>
          </a:p>
          <a:p>
            <a:pPr>
              <a:buNone/>
            </a:pPr>
            <a:endParaRPr lang="en-US" sz="3300" dirty="0" smtClean="0"/>
          </a:p>
          <a:p>
            <a:pPr>
              <a:buNone/>
            </a:pPr>
            <a:r>
              <a:rPr lang="en-US" sz="3300" dirty="0" smtClean="0"/>
              <a:t>	</a:t>
            </a:r>
            <a:r>
              <a:rPr lang="en-US" sz="3300" dirty="0" smtClean="0"/>
              <a:t>		</a:t>
            </a:r>
            <a:r>
              <a:rPr lang="en-US" sz="3300" dirty="0" smtClean="0"/>
              <a:t>Hello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Slice </a:t>
            </a:r>
            <a:r>
              <a:rPr lang="en-US" dirty="0" smtClean="0"/>
              <a:t>To the End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By leaving out the </a:t>
            </a:r>
            <a:r>
              <a:rPr lang="en-US" i="1" dirty="0" smtClean="0"/>
              <a:t>end </a:t>
            </a:r>
            <a:r>
              <a:rPr lang="en-US" dirty="0" smtClean="0"/>
              <a:t>index, the range will go to the </a:t>
            </a:r>
            <a:r>
              <a:rPr lang="en-US" dirty="0" smtClean="0"/>
              <a:t>end 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Example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</a:t>
            </a:r>
            <a:r>
              <a:rPr lang="en-US" dirty="0" smtClean="0"/>
              <a:t>b = "Hello, World!"</a:t>
            </a:r>
            <a:br>
              <a:rPr lang="en-US" dirty="0" smtClean="0"/>
            </a:br>
            <a:r>
              <a:rPr lang="en-US" dirty="0" smtClean="0"/>
              <a:t>		print(b[2</a:t>
            </a:r>
            <a:r>
              <a:rPr lang="en-US" dirty="0" smtClean="0"/>
              <a:t>:])</a:t>
            </a:r>
          </a:p>
          <a:p>
            <a:pPr>
              <a:buNone/>
            </a:pPr>
            <a:r>
              <a:rPr lang="en-US" dirty="0" smtClean="0"/>
              <a:t>OUTPUT: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llo</a:t>
            </a:r>
            <a:r>
              <a:rPr lang="en-US" dirty="0" smtClean="0"/>
              <a:t>, World!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Slicing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428736"/>
            <a:ext cx="8643998" cy="607223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Consider </a:t>
            </a:r>
            <a:r>
              <a:rPr lang="en-US" dirty="0" smtClean="0"/>
              <a:t>the following example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Given</a:t>
            </a:r>
            <a:r>
              <a:rPr lang="en-US" dirty="0" smtClean="0"/>
              <a:t> String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4">
              <a:buNone/>
            </a:pPr>
            <a:r>
              <a:rPr lang="en-US" dirty="0" err="1" smtClean="0"/>
              <a:t>str</a:t>
            </a:r>
            <a:r>
              <a:rPr lang="en-US" dirty="0" smtClean="0"/>
              <a:t> = </a:t>
            </a:r>
            <a:r>
              <a:rPr lang="en-US" dirty="0" smtClean="0"/>
              <a:t>“HELLOWORLD"</a:t>
            </a:r>
            <a:r>
              <a:rPr lang="en-US" dirty="0" smtClean="0"/>
              <a:t>  </a:t>
            </a:r>
          </a:p>
          <a:p>
            <a:pPr lvl="4">
              <a:buNone/>
            </a:pPr>
            <a:r>
              <a:rPr lang="en-US" dirty="0" smtClean="0"/>
              <a:t># Start </a:t>
            </a:r>
            <a:r>
              <a:rPr lang="en-US" dirty="0" err="1" smtClean="0"/>
              <a:t>Oth</a:t>
            </a:r>
            <a:r>
              <a:rPr lang="en-US" dirty="0" smtClean="0"/>
              <a:t> index to end  </a:t>
            </a:r>
          </a:p>
          <a:p>
            <a:pPr lvl="4">
              <a:buNone/>
            </a:pPr>
            <a:r>
              <a:rPr lang="en-US" b="1" dirty="0" smtClean="0"/>
              <a:t>print</a:t>
            </a:r>
            <a:r>
              <a:rPr lang="en-US" dirty="0" smtClean="0"/>
              <a:t>(</a:t>
            </a:r>
            <a:r>
              <a:rPr lang="en-US" dirty="0" err="1" smtClean="0"/>
              <a:t>str</a:t>
            </a:r>
            <a:r>
              <a:rPr lang="en-US" dirty="0" smtClean="0"/>
              <a:t>[0:])  </a:t>
            </a:r>
          </a:p>
          <a:p>
            <a:pPr lvl="4">
              <a:buNone/>
            </a:pPr>
            <a:r>
              <a:rPr lang="en-US" dirty="0" smtClean="0"/>
              <a:t># Starts 1th index to 4th index  </a:t>
            </a:r>
          </a:p>
          <a:p>
            <a:pPr lvl="4">
              <a:buNone/>
            </a:pPr>
            <a:r>
              <a:rPr lang="en-US" b="1" dirty="0" smtClean="0"/>
              <a:t>print</a:t>
            </a:r>
            <a:r>
              <a:rPr lang="en-US" dirty="0" smtClean="0"/>
              <a:t>(</a:t>
            </a:r>
            <a:r>
              <a:rPr lang="en-US" dirty="0" err="1" smtClean="0"/>
              <a:t>str</a:t>
            </a:r>
            <a:r>
              <a:rPr lang="en-US" dirty="0" smtClean="0"/>
              <a:t>[1:5])  </a:t>
            </a:r>
          </a:p>
          <a:p>
            <a:pPr lvl="4">
              <a:buNone/>
            </a:pPr>
            <a:r>
              <a:rPr lang="en-US" dirty="0" smtClean="0"/>
              <a:t># Starts 2nd index to 3rd index  </a:t>
            </a:r>
          </a:p>
          <a:p>
            <a:pPr lvl="4">
              <a:buNone/>
            </a:pPr>
            <a:r>
              <a:rPr lang="en-US" b="1" dirty="0" smtClean="0"/>
              <a:t>print</a:t>
            </a:r>
            <a:r>
              <a:rPr lang="en-US" dirty="0" smtClean="0"/>
              <a:t>(</a:t>
            </a:r>
            <a:r>
              <a:rPr lang="en-US" dirty="0" err="1" smtClean="0"/>
              <a:t>str</a:t>
            </a:r>
            <a:r>
              <a:rPr lang="en-US" dirty="0" smtClean="0"/>
              <a:t>[2:4])  </a:t>
            </a:r>
          </a:p>
          <a:p>
            <a:pPr lvl="4">
              <a:buNone/>
            </a:pPr>
            <a:r>
              <a:rPr lang="en-US" dirty="0" smtClean="0"/>
              <a:t># Starts 0th to 2nd index  </a:t>
            </a:r>
          </a:p>
          <a:p>
            <a:pPr lvl="4">
              <a:buNone/>
            </a:pPr>
            <a:r>
              <a:rPr lang="en-US" b="1" dirty="0" smtClean="0"/>
              <a:t>print</a:t>
            </a:r>
            <a:r>
              <a:rPr lang="en-US" dirty="0" smtClean="0"/>
              <a:t>(</a:t>
            </a:r>
            <a:r>
              <a:rPr lang="en-US" dirty="0" err="1" smtClean="0"/>
              <a:t>str</a:t>
            </a:r>
            <a:r>
              <a:rPr lang="en-US" dirty="0" smtClean="0"/>
              <a:t>[:3])  </a:t>
            </a:r>
          </a:p>
          <a:p>
            <a:pPr lvl="4">
              <a:buNone/>
            </a:pPr>
            <a:r>
              <a:rPr lang="en-US" dirty="0" smtClean="0"/>
              <a:t>#Starts 4th to 6th index  </a:t>
            </a:r>
          </a:p>
          <a:p>
            <a:pPr lvl="4">
              <a:buNone/>
            </a:pPr>
            <a:r>
              <a:rPr lang="en-US" b="1" dirty="0" smtClean="0"/>
              <a:t>print</a:t>
            </a:r>
            <a:r>
              <a:rPr lang="en-US" dirty="0" smtClean="0"/>
              <a:t>(</a:t>
            </a:r>
            <a:r>
              <a:rPr lang="en-US" dirty="0" err="1" smtClean="0"/>
              <a:t>str</a:t>
            </a:r>
            <a:r>
              <a:rPr lang="en-US" dirty="0" smtClean="0"/>
              <a:t>[4:7])  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Slicing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OUTPUT: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HELLOWORLD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ELLO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LL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HEL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OWO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126</TotalTime>
  <Words>228</Words>
  <Application>Microsoft Office PowerPoint</Application>
  <PresentationFormat>On-screen Show (4:3)</PresentationFormat>
  <Paragraphs>103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Slide 1</vt:lpstr>
      <vt:lpstr>INTRODUCTION</vt:lpstr>
      <vt:lpstr>Assign String to a Variable </vt:lpstr>
      <vt:lpstr> Multiline Strings </vt:lpstr>
      <vt:lpstr>  Python - Slicing Strings  </vt:lpstr>
      <vt:lpstr> Slice From the Start </vt:lpstr>
      <vt:lpstr>  Slice To the End  </vt:lpstr>
      <vt:lpstr>Slicing Strings</vt:lpstr>
      <vt:lpstr>Slicing Strings</vt:lpstr>
      <vt:lpstr>  Negative Indexing  </vt:lpstr>
      <vt:lpstr>  Negative Indexing 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jafri</dc:creator>
  <cp:lastModifiedBy>jafri</cp:lastModifiedBy>
  <cp:revision>24</cp:revision>
  <dcterms:created xsi:type="dcterms:W3CDTF">2023-04-06T16:11:47Z</dcterms:created>
  <dcterms:modified xsi:type="dcterms:W3CDTF">2023-04-07T12:16:01Z</dcterms:modified>
</cp:coreProperties>
</file>