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7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2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30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35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36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3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6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41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42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4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44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4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64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64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6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10486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6900"/>
              <a:t>STRUCTURE OF ATOMS</a:t>
            </a:r>
          </a:p>
        </p:txBody>
      </p:sp>
      <p:sp>
        <p:nvSpPr>
          <p:cNvPr id="1048602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lstStyle/>
          <a:p>
            <a:r>
              <a:rPr lang="en-US" altLang="zh-CN"/>
              <a:t>               Presented by ,</a:t>
            </a:r>
          </a:p>
          <a:p>
            <a:r>
              <a:rPr lang="en-US" altLang="zh-CN"/>
              <a:t>                  Dr.N.Packialakshmi, </a:t>
            </a:r>
          </a:p>
          <a:p>
            <a:r>
              <a:rPr lang="en-US" altLang="zh-CN"/>
              <a:t>                   Assistant professor,</a:t>
            </a:r>
          </a:p>
          <a:p>
            <a:r>
              <a:rPr lang="en-US" altLang="zh-CN"/>
              <a:t>                       Department of Microbiology </a:t>
            </a:r>
          </a:p>
          <a:p>
            <a:r>
              <a:rPr lang="en-US" altLang="zh-CN"/>
              <a:t>                  JMC,Trichy-620020.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3324" y="1892669"/>
            <a:ext cx="8997351" cy="307266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100"/>
              <a:t>Atomic Number and Mass Number</a:t>
            </a:r>
            <a:endParaRPr lang="en-GB"/>
          </a:p>
        </p:txBody>
      </p:sp>
      <p:sp>
        <p:nvSpPr>
          <p:cNvPr id="1048587" name="Content Placeholder 104858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atomic number is the number of protons in an element,while the mass number is the number of protons plus the number of neutrons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04860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600" b="1"/>
              <a:t>Overview of Atomic Structure </a:t>
            </a:r>
            <a:endParaRPr lang="en-GB" sz="5600"/>
          </a:p>
        </p:txBody>
      </p:sp>
      <p:sp>
        <p:nvSpPr>
          <p:cNvPr id="1048604" name="Content Placeholder 1048603"/>
          <p:cNvSpPr>
            <a:spLocks noGrp="1"/>
          </p:cNvSpPr>
          <p:nvPr>
            <p:ph idx="1"/>
          </p:nvPr>
        </p:nvSpPr>
        <p:spPr/>
        <p:txBody>
          <a:bodyPr>
            <a:normAutofit fontScale="82143" lnSpcReduction="20000"/>
          </a:bodyPr>
          <a:lstStyle/>
          <a:p>
            <a:r>
              <a:rPr lang="en-US" sz="4000"/>
              <a:t>Atoms are made up of particles called protons,neutrons,and electrons,Which are responsible for the mass and charge of atoms.</a:t>
            </a:r>
            <a:endParaRPr lang="en-GB"/>
          </a:p>
          <a:p>
            <a:r>
              <a:rPr lang="en-US" sz="4200" b="1"/>
              <a:t>ATOM:</a:t>
            </a:r>
            <a:r>
              <a:rPr lang="en-US" sz="4100" b="0"/>
              <a:t> The smallest possible amount of matter which still re -trains its identity as a chemical element, consisting of a nucleus surrounded by electeons</a:t>
            </a:r>
            <a:endParaRPr lang="en-GB"/>
          </a:p>
          <a:p>
            <a:pPr marL="0" indent="0">
              <a:buNone/>
            </a:pP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Content Placeholder 104860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100" b="1"/>
              <a:t>PROTON:</a:t>
            </a:r>
            <a:r>
              <a:rPr lang="en-US" sz="3100" b="0"/>
              <a:t>positively charged sub-atomic particle forming part of the nucleus of an atom and determining the atomic number of an element.It weighs 1 amu</a:t>
            </a:r>
            <a:endParaRPr lang="en-GB" sz="3100"/>
          </a:p>
          <a:p>
            <a:r>
              <a:rPr lang="en-US" sz="3100" b="1"/>
              <a:t>NEUTRON:</a:t>
            </a:r>
            <a:r>
              <a:rPr lang="en-US" sz="3100" b="0"/>
              <a:t>A subatomic particle forming part of the nucleus of an atom .It has no charge.It is equal in mass to a proton or it weighs 1 amu</a:t>
            </a:r>
            <a:r>
              <a:rPr lang="en-US" sz="3100" b="1"/>
              <a:t> </a:t>
            </a:r>
            <a:endParaRPr lang="en-GB" sz="3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Content Placeholder 1048607"/>
          <p:cNvSpPr>
            <a:spLocks noGrp="1"/>
          </p:cNvSpPr>
          <p:nvPr>
            <p:ph idx="1"/>
          </p:nvPr>
        </p:nvSpPr>
        <p:spPr/>
        <p:txBody>
          <a:bodyPr>
            <a:normAutofit fontScale="85714" lnSpcReduction="20000"/>
          </a:bodyPr>
          <a:lstStyle/>
          <a:p>
            <a:pPr marL="0" indent="0">
              <a:buNone/>
            </a:pPr>
            <a:r>
              <a:rPr lang="en-US" sz="3300"/>
              <a:t>*</a:t>
            </a:r>
            <a:r>
              <a:rPr lang="en-US" sz="3600" b="0"/>
              <a:t>Retains all of the chemical properties of an element. </a:t>
            </a:r>
            <a:endParaRPr lang="en-GB"/>
          </a:p>
          <a:p>
            <a:pPr marL="0" indent="0">
              <a:buNone/>
            </a:pPr>
            <a:r>
              <a:rPr lang="en-US" sz="3600" b="0"/>
              <a:t>*Atoms combine to form molecules which then interact to form solids ,gases or liquids. </a:t>
            </a:r>
            <a:endParaRPr lang="en-GB"/>
          </a:p>
          <a:p>
            <a:pPr marL="0" indent="0">
              <a:buNone/>
            </a:pPr>
            <a:r>
              <a:rPr lang="en-US" sz="3600" b="0"/>
              <a:t>*For example, water is composed of hydrogen and oxygen atoms that have combined to form water molecules.</a:t>
            </a:r>
            <a:endParaRPr lang="en-GB"/>
          </a:p>
          <a:p>
            <a:pPr marL="0" indent="0">
              <a:buNone/>
            </a:pPr>
            <a:r>
              <a:rPr lang="en-US" sz="3600" b="0"/>
              <a:t>*Many biological processes are devoted to breaking down molecules into their component atoms </a:t>
            </a: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04860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/>
              <a:t>ATOMIC PARTICLES</a:t>
            </a:r>
            <a:endParaRPr lang="en-GB"/>
          </a:p>
        </p:txBody>
      </p:sp>
      <p:sp>
        <p:nvSpPr>
          <p:cNvPr id="1048610" name="Content Placeholder 1048609"/>
          <p:cNvSpPr>
            <a:spLocks noGrp="1"/>
          </p:cNvSpPr>
          <p:nvPr>
            <p:ph idx="1"/>
          </p:nvPr>
        </p:nvSpPr>
        <p:spPr/>
        <p:txBody>
          <a:bodyPr>
            <a:normAutofit fontScale="75000" lnSpcReduction="20000"/>
          </a:bodyPr>
          <a:lstStyle/>
          <a:p>
            <a:pPr marL="0" indent="0">
              <a:buNone/>
            </a:pPr>
            <a:r>
              <a:rPr lang="en-US" sz="3400"/>
              <a:t>*Atoms consist of three basic particles </a:t>
            </a:r>
            <a:endParaRPr lang="en-GB"/>
          </a:p>
          <a:p>
            <a:pPr marL="0" indent="0">
              <a:buNone/>
            </a:pPr>
            <a:r>
              <a:rPr lang="en-US" sz="3400"/>
              <a:t>                *protons</a:t>
            </a:r>
            <a:endParaRPr lang="en-GB"/>
          </a:p>
          <a:p>
            <a:pPr marL="0" indent="0">
              <a:buNone/>
            </a:pPr>
            <a:r>
              <a:rPr lang="en-US" sz="3400"/>
              <a:t>                *electrons</a:t>
            </a:r>
            <a:endParaRPr lang="en-GB"/>
          </a:p>
          <a:p>
            <a:pPr marL="0" indent="0">
              <a:buNone/>
            </a:pPr>
            <a:r>
              <a:rPr lang="en-US" sz="3400"/>
              <a:t>                *neutrons</a:t>
            </a:r>
            <a:endParaRPr lang="en-GB"/>
          </a:p>
          <a:p>
            <a:pPr marL="0" indent="0">
              <a:buNone/>
            </a:pPr>
            <a:r>
              <a:rPr lang="en-US" sz="3400"/>
              <a:t>*The nucleus center of an atom contains the protons( </a:t>
            </a:r>
            <a:r>
              <a:rPr lang="en-US" altLang="en-US" sz="3400"/>
              <a:t>p</a:t>
            </a:r>
            <a:r>
              <a:rPr lang="en-US" altLang="en-GB" sz="3400"/>
              <a:t>ositively charged)and the neutrons (no charge ).</a:t>
            </a:r>
            <a:endParaRPr lang="en-GB"/>
          </a:p>
          <a:p>
            <a:pPr marL="0" indent="0">
              <a:buNone/>
            </a:pPr>
            <a:r>
              <a:rPr lang="en-US" altLang="en-GB" sz="3400"/>
              <a:t>*The outermost regions of the atom are called electrons shells and contain the electrons (negatively charged)</a:t>
            </a:r>
            <a:endParaRPr lang="en-GB"/>
          </a:p>
          <a:p>
            <a:pPr marL="0" indent="0">
              <a:buNone/>
            </a:pPr>
            <a:r>
              <a:rPr lang="en-US" altLang="en-GB" sz="3400"/>
              <a:t>*Atoms Have different properties based on the arrangement and number of their basic particles 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Content Placeholder 10486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800"/>
              <a:t>The hydrogen atoms (H) contains only one proton.one electron ,and no neutrons.</a:t>
            </a:r>
            <a:endParaRPr lang="en-GB"/>
          </a:p>
          <a:p>
            <a:r>
              <a:rPr lang="en-US" sz="3800"/>
              <a:t>This can be determined using the atomic number and The mass number of the element </a:t>
            </a: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21898" y="2533883"/>
            <a:ext cx="8100204" cy="17902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0485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300"/>
              <a:t>ATOMIC MASS </a:t>
            </a:r>
            <a:endParaRPr lang="en-GB" sz="5300"/>
          </a:p>
        </p:txBody>
      </p:sp>
      <p:sp>
        <p:nvSpPr>
          <p:cNvPr id="1048595" name="Content Placeholder 1048594"/>
          <p:cNvSpPr>
            <a:spLocks noGrp="1"/>
          </p:cNvSpPr>
          <p:nvPr>
            <p:ph idx="1"/>
          </p:nvPr>
        </p:nvSpPr>
        <p:spPr/>
        <p:txBody>
          <a:bodyPr>
            <a:normAutofit fontScale="83333" lnSpcReduction="20000"/>
          </a:bodyPr>
          <a:lstStyle/>
          <a:p>
            <a:r>
              <a:rPr lang="en-US" sz="3600"/>
              <a:t>Protons and neutrons have approximately the same mass, about 1.67</a:t>
            </a:r>
            <a:r>
              <a:rPr lang="en-US" altLang="en-US" sz="3600"/>
              <a:t>×</a:t>
            </a:r>
            <a:r>
              <a:rPr lang="en-US" altLang="en-GB" sz="3600"/>
              <a:t>10^-24grams .</a:t>
            </a:r>
            <a:endParaRPr lang="en-GB" sz="3600"/>
          </a:p>
          <a:p>
            <a:r>
              <a:rPr lang="en-US" altLang="en-GB" sz="3600"/>
              <a:t>Scientists define this amount of mass as one atomic mass unit or one Dalton.</a:t>
            </a:r>
            <a:endParaRPr lang="en-GB" sz="3600"/>
          </a:p>
          <a:p>
            <a:r>
              <a:rPr lang="en-US" altLang="en-GB" sz="3600"/>
              <a:t>Although similar in mass ,protons are positively charged, while neutrons have no charge.</a:t>
            </a:r>
            <a:endParaRPr lang="en-GB" sz="3600"/>
          </a:p>
          <a:p>
            <a:r>
              <a:rPr lang="en-US" altLang="en-GB" sz="3600"/>
              <a:t>Therefore, the number of neutrons in an atom contributes significantly to its mass,but no to its charge</a:t>
            </a:r>
            <a:endParaRPr lang="en-GB"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Content Placeholder 1048592"/>
          <p:cNvSpPr>
            <a:spLocks noGrp="1"/>
          </p:cNvSpPr>
          <p:nvPr>
            <p:ph idx="1"/>
          </p:nvPr>
        </p:nvSpPr>
        <p:spPr/>
        <p:txBody>
          <a:bodyPr>
            <a:normAutofit fontScale="85714" lnSpcReduction="20000"/>
          </a:bodyPr>
          <a:lstStyle/>
          <a:p>
            <a:r>
              <a:rPr lang="en-US" sz="3700"/>
              <a:t>Electrons are much smaller in mass than protons,weighting only 9.11</a:t>
            </a:r>
            <a:r>
              <a:rPr lang="en-US" altLang="en-US" sz="3700"/>
              <a:t>×</a:t>
            </a:r>
            <a:r>
              <a:rPr lang="en-US" altLang="en-GB" sz="3700"/>
              <a:t>10^-28 grams ,or about 1/1800 of an atomic mass unit. </a:t>
            </a:r>
            <a:endParaRPr lang="en-GB"/>
          </a:p>
          <a:p>
            <a:r>
              <a:rPr lang="en-US" altLang="en-GB" sz="3700"/>
              <a:t>Therefore,they do not contribute much to an element 's overall atomic mass .</a:t>
            </a:r>
            <a:endParaRPr lang="en-GB"/>
          </a:p>
          <a:p>
            <a:r>
              <a:rPr lang="en-US" sz="3500"/>
              <a:t>When considering atomic mass it is customary to ignore the mass of any electrons and calculate the atoms mass based on the number of protons and neutrons alone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STRUCTURE OF ATOMS</vt:lpstr>
      <vt:lpstr>Overview of Atomic Structure </vt:lpstr>
      <vt:lpstr>PowerPoint Presentation</vt:lpstr>
      <vt:lpstr>PowerPoint Presentation</vt:lpstr>
      <vt:lpstr>ATOMIC PARTICLES</vt:lpstr>
      <vt:lpstr>PowerPoint Presentation</vt:lpstr>
      <vt:lpstr>PowerPoint Presentation</vt:lpstr>
      <vt:lpstr>ATOMIC MASS </vt:lpstr>
      <vt:lpstr>PowerPoint Presentation</vt:lpstr>
      <vt:lpstr>PowerPoint Presentation</vt:lpstr>
      <vt:lpstr>Atomic Number and Mass Number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ATOMS</dc:title>
  <dc:creator>SM-M215F</dc:creator>
  <cp:lastModifiedBy>PACKIALAKSHMI N</cp:lastModifiedBy>
  <cp:revision>1</cp:revision>
  <dcterms:created xsi:type="dcterms:W3CDTF">2015-05-11T11:30:45Z</dcterms:created>
  <dcterms:modified xsi:type="dcterms:W3CDTF">2022-05-04T10:45:04Z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d645b070777348c2b892fb1636af13f6</vt:lpwstr>
  </property>
</Properties>
</file>