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5" r:id="rId10"/>
    <p:sldId id="267" r:id="rId11"/>
    <p:sldId id="268" r:id="rId12"/>
    <p:sldId id="269" r:id="rId13"/>
    <p:sldId id="266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19679B-2D1C-4D65-9297-789FE6AD669C}" type="doc">
      <dgm:prSet loTypeId="urn:microsoft.com/office/officeart/2005/8/layout/cycle6" loCatId="cycle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7C26B74-955B-4021-BA2F-7744B4323EF1}">
      <dgm:prSet/>
      <dgm:spPr/>
      <dgm:t>
        <a:bodyPr/>
        <a:lstStyle/>
        <a:p>
          <a:r>
            <a:rPr lang="en-US" b="0" i="0"/>
            <a:t>Receiving</a:t>
          </a:r>
          <a:endParaRPr lang="en-US"/>
        </a:p>
      </dgm:t>
    </dgm:pt>
    <dgm:pt modelId="{35BAF069-0753-40A7-A799-E0C231678D15}" type="parTrans" cxnId="{ECE2F203-486C-4F05-86A6-9FE0AA0B99D4}">
      <dgm:prSet/>
      <dgm:spPr/>
      <dgm:t>
        <a:bodyPr/>
        <a:lstStyle/>
        <a:p>
          <a:endParaRPr lang="en-US"/>
        </a:p>
      </dgm:t>
    </dgm:pt>
    <dgm:pt modelId="{77C2842B-FA96-4CB2-AB02-94333522ADF3}" type="sibTrans" cxnId="{ECE2F203-486C-4F05-86A6-9FE0AA0B99D4}">
      <dgm:prSet/>
      <dgm:spPr/>
      <dgm:t>
        <a:bodyPr/>
        <a:lstStyle/>
        <a:p>
          <a:endParaRPr lang="en-US"/>
        </a:p>
      </dgm:t>
    </dgm:pt>
    <dgm:pt modelId="{6F3D4D4B-446E-43D1-BE29-3800DCFBF404}">
      <dgm:prSet/>
      <dgm:spPr/>
      <dgm:t>
        <a:bodyPr/>
        <a:lstStyle/>
        <a:p>
          <a:r>
            <a:rPr lang="en-US" b="0" i="0"/>
            <a:t>Understanding</a:t>
          </a:r>
          <a:endParaRPr lang="en-US"/>
        </a:p>
      </dgm:t>
    </dgm:pt>
    <dgm:pt modelId="{7436CB18-78A1-46BD-8A64-9731E0F42988}" type="parTrans" cxnId="{28D42415-D372-48BF-B08F-14C3ADE800CC}">
      <dgm:prSet/>
      <dgm:spPr/>
      <dgm:t>
        <a:bodyPr/>
        <a:lstStyle/>
        <a:p>
          <a:endParaRPr lang="en-US"/>
        </a:p>
      </dgm:t>
    </dgm:pt>
    <dgm:pt modelId="{8080953B-6088-4B96-947C-D7A323B8DCEB}" type="sibTrans" cxnId="{28D42415-D372-48BF-B08F-14C3ADE800CC}">
      <dgm:prSet/>
      <dgm:spPr/>
      <dgm:t>
        <a:bodyPr/>
        <a:lstStyle/>
        <a:p>
          <a:endParaRPr lang="en-US"/>
        </a:p>
      </dgm:t>
    </dgm:pt>
    <dgm:pt modelId="{26CE9FF7-303F-406B-9852-A01E48B99B77}">
      <dgm:prSet/>
      <dgm:spPr/>
      <dgm:t>
        <a:bodyPr/>
        <a:lstStyle/>
        <a:p>
          <a:r>
            <a:rPr lang="en-US" b="0" i="0"/>
            <a:t>Interpreting</a:t>
          </a:r>
          <a:endParaRPr lang="en-US"/>
        </a:p>
      </dgm:t>
    </dgm:pt>
    <dgm:pt modelId="{1DA3BCF9-82D6-41D0-BCD5-6BB8593DF4B0}" type="parTrans" cxnId="{04A40D7A-1993-48A0-9529-2EE30075047D}">
      <dgm:prSet/>
      <dgm:spPr/>
      <dgm:t>
        <a:bodyPr/>
        <a:lstStyle/>
        <a:p>
          <a:endParaRPr lang="en-US"/>
        </a:p>
      </dgm:t>
    </dgm:pt>
    <dgm:pt modelId="{0F9C5594-D31F-4D0B-8FC7-B50AEE49F78B}" type="sibTrans" cxnId="{04A40D7A-1993-48A0-9529-2EE30075047D}">
      <dgm:prSet/>
      <dgm:spPr/>
      <dgm:t>
        <a:bodyPr/>
        <a:lstStyle/>
        <a:p>
          <a:endParaRPr lang="en-US"/>
        </a:p>
      </dgm:t>
    </dgm:pt>
    <dgm:pt modelId="{B541D145-ECFF-48B8-A144-7DD6D80BA610}">
      <dgm:prSet/>
      <dgm:spPr/>
      <dgm:t>
        <a:bodyPr/>
        <a:lstStyle/>
        <a:p>
          <a:r>
            <a:rPr lang="en-US" b="0" i="0"/>
            <a:t>Evaluating</a:t>
          </a:r>
          <a:endParaRPr lang="en-US"/>
        </a:p>
      </dgm:t>
    </dgm:pt>
    <dgm:pt modelId="{8645E165-FCDE-46D8-8C99-DD4D0FB13FDE}" type="parTrans" cxnId="{5D4FD9C1-E9E4-4BDF-B828-421C91E51746}">
      <dgm:prSet/>
      <dgm:spPr/>
      <dgm:t>
        <a:bodyPr/>
        <a:lstStyle/>
        <a:p>
          <a:endParaRPr lang="en-US"/>
        </a:p>
      </dgm:t>
    </dgm:pt>
    <dgm:pt modelId="{AC484E18-8253-47CA-81CF-5D7D27978FDA}" type="sibTrans" cxnId="{5D4FD9C1-E9E4-4BDF-B828-421C91E51746}">
      <dgm:prSet/>
      <dgm:spPr/>
      <dgm:t>
        <a:bodyPr/>
        <a:lstStyle/>
        <a:p>
          <a:endParaRPr lang="en-US"/>
        </a:p>
      </dgm:t>
    </dgm:pt>
    <dgm:pt modelId="{365BCD1C-FC4A-4E57-94ED-26FF96C1EB53}">
      <dgm:prSet/>
      <dgm:spPr/>
      <dgm:t>
        <a:bodyPr/>
        <a:lstStyle/>
        <a:p>
          <a:r>
            <a:rPr lang="en-US" b="0" i="0"/>
            <a:t>Responding</a:t>
          </a:r>
          <a:endParaRPr lang="en-US"/>
        </a:p>
      </dgm:t>
    </dgm:pt>
    <dgm:pt modelId="{9EA8317F-33E5-4345-B20F-4382E28F9D5C}" type="parTrans" cxnId="{E082C8DB-2D1D-49FE-9670-FB9A5712B64A}">
      <dgm:prSet/>
      <dgm:spPr/>
      <dgm:t>
        <a:bodyPr/>
        <a:lstStyle/>
        <a:p>
          <a:endParaRPr lang="en-US"/>
        </a:p>
      </dgm:t>
    </dgm:pt>
    <dgm:pt modelId="{DF73F316-35D4-44A8-AB1B-D50A2DB8CC8C}" type="sibTrans" cxnId="{E082C8DB-2D1D-49FE-9670-FB9A5712B64A}">
      <dgm:prSet/>
      <dgm:spPr/>
      <dgm:t>
        <a:bodyPr/>
        <a:lstStyle/>
        <a:p>
          <a:endParaRPr lang="en-US"/>
        </a:p>
      </dgm:t>
    </dgm:pt>
    <dgm:pt modelId="{CC63919D-4BDF-4F4B-A368-CD9C639E58A2}" type="pres">
      <dgm:prSet presAssocID="{D019679B-2D1C-4D65-9297-789FE6AD669C}" presName="cycle" presStyleCnt="0">
        <dgm:presLayoutVars>
          <dgm:dir/>
          <dgm:resizeHandles val="exact"/>
        </dgm:presLayoutVars>
      </dgm:prSet>
      <dgm:spPr/>
    </dgm:pt>
    <dgm:pt modelId="{07CE33D7-D17D-41E1-8650-548F50053B2C}" type="pres">
      <dgm:prSet presAssocID="{97C26B74-955B-4021-BA2F-7744B4323EF1}" presName="node" presStyleLbl="node1" presStyleIdx="0" presStyleCnt="5">
        <dgm:presLayoutVars>
          <dgm:bulletEnabled val="1"/>
        </dgm:presLayoutVars>
      </dgm:prSet>
      <dgm:spPr/>
    </dgm:pt>
    <dgm:pt modelId="{5BEEB918-681B-4936-BC23-13FB1E7DC16F}" type="pres">
      <dgm:prSet presAssocID="{97C26B74-955B-4021-BA2F-7744B4323EF1}" presName="spNode" presStyleCnt="0"/>
      <dgm:spPr/>
    </dgm:pt>
    <dgm:pt modelId="{100DE969-8A25-44F3-8AD4-A67CC4EB681A}" type="pres">
      <dgm:prSet presAssocID="{77C2842B-FA96-4CB2-AB02-94333522ADF3}" presName="sibTrans" presStyleLbl="sibTrans1D1" presStyleIdx="0" presStyleCnt="5"/>
      <dgm:spPr/>
    </dgm:pt>
    <dgm:pt modelId="{6A278A53-88AD-432D-AEF9-4E0619FFF3B7}" type="pres">
      <dgm:prSet presAssocID="{6F3D4D4B-446E-43D1-BE29-3800DCFBF404}" presName="node" presStyleLbl="node1" presStyleIdx="1" presStyleCnt="5">
        <dgm:presLayoutVars>
          <dgm:bulletEnabled val="1"/>
        </dgm:presLayoutVars>
      </dgm:prSet>
      <dgm:spPr/>
    </dgm:pt>
    <dgm:pt modelId="{48DC5B7A-9AB8-49E9-BD3B-78DB05B3AC20}" type="pres">
      <dgm:prSet presAssocID="{6F3D4D4B-446E-43D1-BE29-3800DCFBF404}" presName="spNode" presStyleCnt="0"/>
      <dgm:spPr/>
    </dgm:pt>
    <dgm:pt modelId="{BE9369F6-7C82-4700-A50A-2F18A0ECBC75}" type="pres">
      <dgm:prSet presAssocID="{8080953B-6088-4B96-947C-D7A323B8DCEB}" presName="sibTrans" presStyleLbl="sibTrans1D1" presStyleIdx="1" presStyleCnt="5"/>
      <dgm:spPr/>
    </dgm:pt>
    <dgm:pt modelId="{5A807649-45BA-4C23-BA50-F861FC6D9D32}" type="pres">
      <dgm:prSet presAssocID="{26CE9FF7-303F-406B-9852-A01E48B99B77}" presName="node" presStyleLbl="node1" presStyleIdx="2" presStyleCnt="5">
        <dgm:presLayoutVars>
          <dgm:bulletEnabled val="1"/>
        </dgm:presLayoutVars>
      </dgm:prSet>
      <dgm:spPr/>
    </dgm:pt>
    <dgm:pt modelId="{F179C0C6-D99E-4694-8464-C0091AA27FB0}" type="pres">
      <dgm:prSet presAssocID="{26CE9FF7-303F-406B-9852-A01E48B99B77}" presName="spNode" presStyleCnt="0"/>
      <dgm:spPr/>
    </dgm:pt>
    <dgm:pt modelId="{C512EFCA-5A97-4BF0-8906-35C9AF635137}" type="pres">
      <dgm:prSet presAssocID="{0F9C5594-D31F-4D0B-8FC7-B50AEE49F78B}" presName="sibTrans" presStyleLbl="sibTrans1D1" presStyleIdx="2" presStyleCnt="5"/>
      <dgm:spPr/>
    </dgm:pt>
    <dgm:pt modelId="{AE88237C-5F8B-4693-A647-A25CD992BECE}" type="pres">
      <dgm:prSet presAssocID="{B541D145-ECFF-48B8-A144-7DD6D80BA610}" presName="node" presStyleLbl="node1" presStyleIdx="3" presStyleCnt="5">
        <dgm:presLayoutVars>
          <dgm:bulletEnabled val="1"/>
        </dgm:presLayoutVars>
      </dgm:prSet>
      <dgm:spPr/>
    </dgm:pt>
    <dgm:pt modelId="{61EC9C94-0E7C-4488-B4F5-8FC62ED5D29F}" type="pres">
      <dgm:prSet presAssocID="{B541D145-ECFF-48B8-A144-7DD6D80BA610}" presName="spNode" presStyleCnt="0"/>
      <dgm:spPr/>
    </dgm:pt>
    <dgm:pt modelId="{79BDE09B-119E-4A62-9189-0CFE070AD891}" type="pres">
      <dgm:prSet presAssocID="{AC484E18-8253-47CA-81CF-5D7D27978FDA}" presName="sibTrans" presStyleLbl="sibTrans1D1" presStyleIdx="3" presStyleCnt="5"/>
      <dgm:spPr/>
    </dgm:pt>
    <dgm:pt modelId="{6F733A18-09E1-4DD3-9564-EAF45C7FAFFD}" type="pres">
      <dgm:prSet presAssocID="{365BCD1C-FC4A-4E57-94ED-26FF96C1EB53}" presName="node" presStyleLbl="node1" presStyleIdx="4" presStyleCnt="5">
        <dgm:presLayoutVars>
          <dgm:bulletEnabled val="1"/>
        </dgm:presLayoutVars>
      </dgm:prSet>
      <dgm:spPr/>
    </dgm:pt>
    <dgm:pt modelId="{ED261D19-8222-45D7-A79C-E58D3C0EE929}" type="pres">
      <dgm:prSet presAssocID="{365BCD1C-FC4A-4E57-94ED-26FF96C1EB53}" presName="spNode" presStyleCnt="0"/>
      <dgm:spPr/>
    </dgm:pt>
    <dgm:pt modelId="{E128F91A-FBE6-491E-8428-3EF0F2AED818}" type="pres">
      <dgm:prSet presAssocID="{DF73F316-35D4-44A8-AB1B-D50A2DB8CC8C}" presName="sibTrans" presStyleLbl="sibTrans1D1" presStyleIdx="4" presStyleCnt="5"/>
      <dgm:spPr/>
    </dgm:pt>
  </dgm:ptLst>
  <dgm:cxnLst>
    <dgm:cxn modelId="{ECE2F203-486C-4F05-86A6-9FE0AA0B99D4}" srcId="{D019679B-2D1C-4D65-9297-789FE6AD669C}" destId="{97C26B74-955B-4021-BA2F-7744B4323EF1}" srcOrd="0" destOrd="0" parTransId="{35BAF069-0753-40A7-A799-E0C231678D15}" sibTransId="{77C2842B-FA96-4CB2-AB02-94333522ADF3}"/>
    <dgm:cxn modelId="{28D42415-D372-48BF-B08F-14C3ADE800CC}" srcId="{D019679B-2D1C-4D65-9297-789FE6AD669C}" destId="{6F3D4D4B-446E-43D1-BE29-3800DCFBF404}" srcOrd="1" destOrd="0" parTransId="{7436CB18-78A1-46BD-8A64-9731E0F42988}" sibTransId="{8080953B-6088-4B96-947C-D7A323B8DCEB}"/>
    <dgm:cxn modelId="{DF64A633-866F-4CF1-B4AB-E720F94BE270}" type="presOf" srcId="{8080953B-6088-4B96-947C-D7A323B8DCEB}" destId="{BE9369F6-7C82-4700-A50A-2F18A0ECBC75}" srcOrd="0" destOrd="0" presId="urn:microsoft.com/office/officeart/2005/8/layout/cycle6"/>
    <dgm:cxn modelId="{F5D42264-950E-436B-9DAB-C75E43AB583B}" type="presOf" srcId="{DF73F316-35D4-44A8-AB1B-D50A2DB8CC8C}" destId="{E128F91A-FBE6-491E-8428-3EF0F2AED818}" srcOrd="0" destOrd="0" presId="urn:microsoft.com/office/officeart/2005/8/layout/cycle6"/>
    <dgm:cxn modelId="{342E7F4E-B77E-4E05-B8D0-25851D05CF1C}" type="presOf" srcId="{97C26B74-955B-4021-BA2F-7744B4323EF1}" destId="{07CE33D7-D17D-41E1-8650-548F50053B2C}" srcOrd="0" destOrd="0" presId="urn:microsoft.com/office/officeart/2005/8/layout/cycle6"/>
    <dgm:cxn modelId="{04A40D7A-1993-48A0-9529-2EE30075047D}" srcId="{D019679B-2D1C-4D65-9297-789FE6AD669C}" destId="{26CE9FF7-303F-406B-9852-A01E48B99B77}" srcOrd="2" destOrd="0" parTransId="{1DA3BCF9-82D6-41D0-BCD5-6BB8593DF4B0}" sibTransId="{0F9C5594-D31F-4D0B-8FC7-B50AEE49F78B}"/>
    <dgm:cxn modelId="{6880E85A-4D06-40AA-B165-7DC671BA45DB}" type="presOf" srcId="{D019679B-2D1C-4D65-9297-789FE6AD669C}" destId="{CC63919D-4BDF-4F4B-A368-CD9C639E58A2}" srcOrd="0" destOrd="0" presId="urn:microsoft.com/office/officeart/2005/8/layout/cycle6"/>
    <dgm:cxn modelId="{F2782487-6DFE-4EAD-A0F2-ABFBE889F24B}" type="presOf" srcId="{AC484E18-8253-47CA-81CF-5D7D27978FDA}" destId="{79BDE09B-119E-4A62-9189-0CFE070AD891}" srcOrd="0" destOrd="0" presId="urn:microsoft.com/office/officeart/2005/8/layout/cycle6"/>
    <dgm:cxn modelId="{51318D87-484E-4783-A733-C150CDA622C6}" type="presOf" srcId="{365BCD1C-FC4A-4E57-94ED-26FF96C1EB53}" destId="{6F733A18-09E1-4DD3-9564-EAF45C7FAFFD}" srcOrd="0" destOrd="0" presId="urn:microsoft.com/office/officeart/2005/8/layout/cycle6"/>
    <dgm:cxn modelId="{004F8891-E793-486A-90D8-00530CE3E045}" type="presOf" srcId="{26CE9FF7-303F-406B-9852-A01E48B99B77}" destId="{5A807649-45BA-4C23-BA50-F861FC6D9D32}" srcOrd="0" destOrd="0" presId="urn:microsoft.com/office/officeart/2005/8/layout/cycle6"/>
    <dgm:cxn modelId="{A6A50AA0-4E6D-452D-A895-BC90D3678164}" type="presOf" srcId="{B541D145-ECFF-48B8-A144-7DD6D80BA610}" destId="{AE88237C-5F8B-4693-A647-A25CD992BECE}" srcOrd="0" destOrd="0" presId="urn:microsoft.com/office/officeart/2005/8/layout/cycle6"/>
    <dgm:cxn modelId="{EDC53FBF-7412-4D76-8DF6-38ACD61CA02F}" type="presOf" srcId="{77C2842B-FA96-4CB2-AB02-94333522ADF3}" destId="{100DE969-8A25-44F3-8AD4-A67CC4EB681A}" srcOrd="0" destOrd="0" presId="urn:microsoft.com/office/officeart/2005/8/layout/cycle6"/>
    <dgm:cxn modelId="{5D4FD9C1-E9E4-4BDF-B828-421C91E51746}" srcId="{D019679B-2D1C-4D65-9297-789FE6AD669C}" destId="{B541D145-ECFF-48B8-A144-7DD6D80BA610}" srcOrd="3" destOrd="0" parTransId="{8645E165-FCDE-46D8-8C99-DD4D0FB13FDE}" sibTransId="{AC484E18-8253-47CA-81CF-5D7D27978FDA}"/>
    <dgm:cxn modelId="{5D0487D4-F86F-4C50-BEE8-C220FE2F24A2}" type="presOf" srcId="{0F9C5594-D31F-4D0B-8FC7-B50AEE49F78B}" destId="{C512EFCA-5A97-4BF0-8906-35C9AF635137}" srcOrd="0" destOrd="0" presId="urn:microsoft.com/office/officeart/2005/8/layout/cycle6"/>
    <dgm:cxn modelId="{E082C8DB-2D1D-49FE-9670-FB9A5712B64A}" srcId="{D019679B-2D1C-4D65-9297-789FE6AD669C}" destId="{365BCD1C-FC4A-4E57-94ED-26FF96C1EB53}" srcOrd="4" destOrd="0" parTransId="{9EA8317F-33E5-4345-B20F-4382E28F9D5C}" sibTransId="{DF73F316-35D4-44A8-AB1B-D50A2DB8CC8C}"/>
    <dgm:cxn modelId="{CEAA2BEC-44AF-4968-91EE-32B420B2EEF3}" type="presOf" srcId="{6F3D4D4B-446E-43D1-BE29-3800DCFBF404}" destId="{6A278A53-88AD-432D-AEF9-4E0619FFF3B7}" srcOrd="0" destOrd="0" presId="urn:microsoft.com/office/officeart/2005/8/layout/cycle6"/>
    <dgm:cxn modelId="{2049E09E-ED80-4EFB-9AA7-282A86A4AED8}" type="presParOf" srcId="{CC63919D-4BDF-4F4B-A368-CD9C639E58A2}" destId="{07CE33D7-D17D-41E1-8650-548F50053B2C}" srcOrd="0" destOrd="0" presId="urn:microsoft.com/office/officeart/2005/8/layout/cycle6"/>
    <dgm:cxn modelId="{C94C91C2-8D78-4AE6-8441-243A7E351F02}" type="presParOf" srcId="{CC63919D-4BDF-4F4B-A368-CD9C639E58A2}" destId="{5BEEB918-681B-4936-BC23-13FB1E7DC16F}" srcOrd="1" destOrd="0" presId="urn:microsoft.com/office/officeart/2005/8/layout/cycle6"/>
    <dgm:cxn modelId="{302684C4-2CFB-4EF3-BB23-0506BAC72151}" type="presParOf" srcId="{CC63919D-4BDF-4F4B-A368-CD9C639E58A2}" destId="{100DE969-8A25-44F3-8AD4-A67CC4EB681A}" srcOrd="2" destOrd="0" presId="urn:microsoft.com/office/officeart/2005/8/layout/cycle6"/>
    <dgm:cxn modelId="{09080D46-0C89-4254-AA75-4623002FE6EA}" type="presParOf" srcId="{CC63919D-4BDF-4F4B-A368-CD9C639E58A2}" destId="{6A278A53-88AD-432D-AEF9-4E0619FFF3B7}" srcOrd="3" destOrd="0" presId="urn:microsoft.com/office/officeart/2005/8/layout/cycle6"/>
    <dgm:cxn modelId="{19086DE5-5E42-4585-BD01-E7F1FFED6467}" type="presParOf" srcId="{CC63919D-4BDF-4F4B-A368-CD9C639E58A2}" destId="{48DC5B7A-9AB8-49E9-BD3B-78DB05B3AC20}" srcOrd="4" destOrd="0" presId="urn:microsoft.com/office/officeart/2005/8/layout/cycle6"/>
    <dgm:cxn modelId="{F4A17F6E-B464-411C-80C3-4DB2C41BFEFC}" type="presParOf" srcId="{CC63919D-4BDF-4F4B-A368-CD9C639E58A2}" destId="{BE9369F6-7C82-4700-A50A-2F18A0ECBC75}" srcOrd="5" destOrd="0" presId="urn:microsoft.com/office/officeart/2005/8/layout/cycle6"/>
    <dgm:cxn modelId="{6BAA2109-7571-4EDF-B0A8-BF3AFE2BA84E}" type="presParOf" srcId="{CC63919D-4BDF-4F4B-A368-CD9C639E58A2}" destId="{5A807649-45BA-4C23-BA50-F861FC6D9D32}" srcOrd="6" destOrd="0" presId="urn:microsoft.com/office/officeart/2005/8/layout/cycle6"/>
    <dgm:cxn modelId="{7957561F-53DA-4193-AA70-71763416DE2B}" type="presParOf" srcId="{CC63919D-4BDF-4F4B-A368-CD9C639E58A2}" destId="{F179C0C6-D99E-4694-8464-C0091AA27FB0}" srcOrd="7" destOrd="0" presId="urn:microsoft.com/office/officeart/2005/8/layout/cycle6"/>
    <dgm:cxn modelId="{C100F46E-1B65-4281-9BA7-A5CC3C1240B4}" type="presParOf" srcId="{CC63919D-4BDF-4F4B-A368-CD9C639E58A2}" destId="{C512EFCA-5A97-4BF0-8906-35C9AF635137}" srcOrd="8" destOrd="0" presId="urn:microsoft.com/office/officeart/2005/8/layout/cycle6"/>
    <dgm:cxn modelId="{3683CC43-8834-41EE-9F48-AFA844E3EB78}" type="presParOf" srcId="{CC63919D-4BDF-4F4B-A368-CD9C639E58A2}" destId="{AE88237C-5F8B-4693-A647-A25CD992BECE}" srcOrd="9" destOrd="0" presId="urn:microsoft.com/office/officeart/2005/8/layout/cycle6"/>
    <dgm:cxn modelId="{E53914B8-04F0-4653-A1A4-D5B0C9FB7C71}" type="presParOf" srcId="{CC63919D-4BDF-4F4B-A368-CD9C639E58A2}" destId="{61EC9C94-0E7C-4488-B4F5-8FC62ED5D29F}" srcOrd="10" destOrd="0" presId="urn:microsoft.com/office/officeart/2005/8/layout/cycle6"/>
    <dgm:cxn modelId="{6DD7E38D-78C4-47AB-AFCE-78F1C3B2E719}" type="presParOf" srcId="{CC63919D-4BDF-4F4B-A368-CD9C639E58A2}" destId="{79BDE09B-119E-4A62-9189-0CFE070AD891}" srcOrd="11" destOrd="0" presId="urn:microsoft.com/office/officeart/2005/8/layout/cycle6"/>
    <dgm:cxn modelId="{970E193B-E2E7-4BA4-A5D1-92F52BF7D784}" type="presParOf" srcId="{CC63919D-4BDF-4F4B-A368-CD9C639E58A2}" destId="{6F733A18-09E1-4DD3-9564-EAF45C7FAFFD}" srcOrd="12" destOrd="0" presId="urn:microsoft.com/office/officeart/2005/8/layout/cycle6"/>
    <dgm:cxn modelId="{BD8108C3-8FAC-4B7F-9FF2-AE2EA56AEECB}" type="presParOf" srcId="{CC63919D-4BDF-4F4B-A368-CD9C639E58A2}" destId="{ED261D19-8222-45D7-A79C-E58D3C0EE929}" srcOrd="13" destOrd="0" presId="urn:microsoft.com/office/officeart/2005/8/layout/cycle6"/>
    <dgm:cxn modelId="{B18C3B59-3B7F-41EA-8147-4EE3D06AD1F0}" type="presParOf" srcId="{CC63919D-4BDF-4F4B-A368-CD9C639E58A2}" destId="{E128F91A-FBE6-491E-8428-3EF0F2AED81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9616F3-547E-484D-A217-75CD705CFD4F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0848155-0A0D-45D0-A9D4-ECABD24455E4}">
      <dgm:prSet/>
      <dgm:spPr/>
      <dgm:t>
        <a:bodyPr/>
        <a:lstStyle/>
        <a:p>
          <a:r>
            <a:rPr lang="en-US"/>
            <a:t>•Be attentive but relaxed </a:t>
          </a:r>
        </a:p>
      </dgm:t>
    </dgm:pt>
    <dgm:pt modelId="{634C9E7E-926D-4061-B569-7EBD6879AF61}" type="parTrans" cxnId="{EFEC14A2-ACD0-489D-A6BE-1B83B7DD9996}">
      <dgm:prSet/>
      <dgm:spPr/>
      <dgm:t>
        <a:bodyPr/>
        <a:lstStyle/>
        <a:p>
          <a:endParaRPr lang="en-US"/>
        </a:p>
      </dgm:t>
    </dgm:pt>
    <dgm:pt modelId="{3912D2C3-8A2A-4EEC-848B-D2C00396C639}" type="sibTrans" cxnId="{EFEC14A2-ACD0-489D-A6BE-1B83B7DD9996}">
      <dgm:prSet/>
      <dgm:spPr/>
      <dgm:t>
        <a:bodyPr/>
        <a:lstStyle/>
        <a:p>
          <a:endParaRPr lang="en-US"/>
        </a:p>
      </dgm:t>
    </dgm:pt>
    <dgm:pt modelId="{8DFE4C7C-63B4-4705-8260-A2467F7B814B}">
      <dgm:prSet/>
      <dgm:spPr/>
      <dgm:t>
        <a:bodyPr/>
        <a:lstStyle/>
        <a:p>
          <a:r>
            <a:rPr lang="en-US"/>
            <a:t>•Keep an open mind</a:t>
          </a:r>
        </a:p>
      </dgm:t>
    </dgm:pt>
    <dgm:pt modelId="{7C4674E9-F538-4366-9EDC-23AF47E13073}" type="parTrans" cxnId="{A442B1A0-5C6A-41DD-B2CD-B536283A7678}">
      <dgm:prSet/>
      <dgm:spPr/>
      <dgm:t>
        <a:bodyPr/>
        <a:lstStyle/>
        <a:p>
          <a:endParaRPr lang="en-US"/>
        </a:p>
      </dgm:t>
    </dgm:pt>
    <dgm:pt modelId="{6AE803EC-6A40-4231-A232-6937EEF16BBE}" type="sibTrans" cxnId="{A442B1A0-5C6A-41DD-B2CD-B536283A7678}">
      <dgm:prSet/>
      <dgm:spPr/>
      <dgm:t>
        <a:bodyPr/>
        <a:lstStyle/>
        <a:p>
          <a:endParaRPr lang="en-US"/>
        </a:p>
      </dgm:t>
    </dgm:pt>
    <dgm:pt modelId="{BEEFA688-D4CA-4037-92A7-C0FB0ED28C68}">
      <dgm:prSet/>
      <dgm:spPr/>
      <dgm:t>
        <a:bodyPr/>
        <a:lstStyle/>
        <a:p>
          <a:r>
            <a:rPr lang="en-US"/>
            <a:t>•Listening to the words and try to picture what the speaker is speaking</a:t>
          </a:r>
        </a:p>
      </dgm:t>
    </dgm:pt>
    <dgm:pt modelId="{C454BCCD-A4F7-4124-9611-C8C58B100645}" type="parTrans" cxnId="{7FA6A492-78D3-4B71-969C-3C940D9B6F4E}">
      <dgm:prSet/>
      <dgm:spPr/>
      <dgm:t>
        <a:bodyPr/>
        <a:lstStyle/>
        <a:p>
          <a:endParaRPr lang="en-US"/>
        </a:p>
      </dgm:t>
    </dgm:pt>
    <dgm:pt modelId="{4E96AC3A-324C-488B-8B49-B28419D809AB}" type="sibTrans" cxnId="{7FA6A492-78D3-4B71-969C-3C940D9B6F4E}">
      <dgm:prSet/>
      <dgm:spPr/>
      <dgm:t>
        <a:bodyPr/>
        <a:lstStyle/>
        <a:p>
          <a:endParaRPr lang="en-US"/>
        </a:p>
      </dgm:t>
    </dgm:pt>
    <dgm:pt modelId="{4C8792D1-3C02-414C-98EA-562344CF59B3}">
      <dgm:prSet/>
      <dgm:spPr/>
      <dgm:t>
        <a:bodyPr/>
        <a:lstStyle/>
        <a:p>
          <a:r>
            <a:rPr lang="en-US"/>
            <a:t>•Don’t interrupt and don’t impose your “solution”</a:t>
          </a:r>
        </a:p>
      </dgm:t>
    </dgm:pt>
    <dgm:pt modelId="{08E0916E-E6C3-4EA5-99D8-B3DAF87FA9FC}" type="parTrans" cxnId="{F86CF430-F0DF-4926-B9EC-476E2711DA45}">
      <dgm:prSet/>
      <dgm:spPr/>
      <dgm:t>
        <a:bodyPr/>
        <a:lstStyle/>
        <a:p>
          <a:endParaRPr lang="en-US"/>
        </a:p>
      </dgm:t>
    </dgm:pt>
    <dgm:pt modelId="{D451F88C-43BC-4E52-BE1C-2E57E997A0E0}" type="sibTrans" cxnId="{F86CF430-F0DF-4926-B9EC-476E2711DA45}">
      <dgm:prSet/>
      <dgm:spPr/>
      <dgm:t>
        <a:bodyPr/>
        <a:lstStyle/>
        <a:p>
          <a:endParaRPr lang="en-US"/>
        </a:p>
      </dgm:t>
    </dgm:pt>
    <dgm:pt modelId="{CC83B2AA-4D41-4CE9-B4F3-D360EDBDBAE5}">
      <dgm:prSet/>
      <dgm:spPr/>
      <dgm:t>
        <a:bodyPr/>
        <a:lstStyle/>
        <a:p>
          <a:r>
            <a:rPr lang="en-US"/>
            <a:t>•Wait for the speaker to pause to clasifing questions</a:t>
          </a:r>
        </a:p>
      </dgm:t>
    </dgm:pt>
    <dgm:pt modelId="{4D1998CF-3505-4B2A-9DAC-EB2BD13CFE4C}" type="parTrans" cxnId="{99BA0C12-0F3D-4D30-B267-EE6F4B23C686}">
      <dgm:prSet/>
      <dgm:spPr/>
      <dgm:t>
        <a:bodyPr/>
        <a:lstStyle/>
        <a:p>
          <a:endParaRPr lang="en-US"/>
        </a:p>
      </dgm:t>
    </dgm:pt>
    <dgm:pt modelId="{249AA8C3-BAE7-4D9B-A70C-4A4F549EBE14}" type="sibTrans" cxnId="{99BA0C12-0F3D-4D30-B267-EE6F4B23C686}">
      <dgm:prSet/>
      <dgm:spPr/>
      <dgm:t>
        <a:bodyPr/>
        <a:lstStyle/>
        <a:p>
          <a:endParaRPr lang="en-US"/>
        </a:p>
      </dgm:t>
    </dgm:pt>
    <dgm:pt modelId="{B025068A-40B8-48B5-92D3-F92054811A20}">
      <dgm:prSet/>
      <dgm:spPr/>
      <dgm:t>
        <a:bodyPr/>
        <a:lstStyle/>
        <a:p>
          <a:r>
            <a:rPr lang="en-US"/>
            <a:t>•Ask questions only to ensure understanding </a:t>
          </a:r>
        </a:p>
      </dgm:t>
    </dgm:pt>
    <dgm:pt modelId="{282B39F9-1941-41FC-959C-2574053EFDA7}" type="parTrans" cxnId="{978CCBFF-1BEF-4A99-B6E4-BCE8B1892A48}">
      <dgm:prSet/>
      <dgm:spPr/>
      <dgm:t>
        <a:bodyPr/>
        <a:lstStyle/>
        <a:p>
          <a:endParaRPr lang="en-US"/>
        </a:p>
      </dgm:t>
    </dgm:pt>
    <dgm:pt modelId="{ED53CB59-42F5-48C5-8C7E-A87D5464E012}" type="sibTrans" cxnId="{978CCBFF-1BEF-4A99-B6E4-BCE8B1892A48}">
      <dgm:prSet/>
      <dgm:spPr/>
      <dgm:t>
        <a:bodyPr/>
        <a:lstStyle/>
        <a:p>
          <a:endParaRPr lang="en-US"/>
        </a:p>
      </dgm:t>
    </dgm:pt>
    <dgm:pt modelId="{57A6EA8D-FF8A-4059-AED0-4C7BAF57B2E3}">
      <dgm:prSet/>
      <dgm:spPr/>
      <dgm:t>
        <a:bodyPr/>
        <a:lstStyle/>
        <a:p>
          <a:r>
            <a:rPr lang="en-US"/>
            <a:t>•Try to feel what the speaker is feeling </a:t>
          </a:r>
        </a:p>
      </dgm:t>
    </dgm:pt>
    <dgm:pt modelId="{4E45198D-43DF-4499-92B8-D03D355B21DB}" type="parTrans" cxnId="{9DC74649-E96F-4AB6-B695-09066F125AAC}">
      <dgm:prSet/>
      <dgm:spPr/>
      <dgm:t>
        <a:bodyPr/>
        <a:lstStyle/>
        <a:p>
          <a:endParaRPr lang="en-US"/>
        </a:p>
      </dgm:t>
    </dgm:pt>
    <dgm:pt modelId="{D17F67EE-47DE-43FC-BCD0-B3ADA2FE73E7}" type="sibTrans" cxnId="{9DC74649-E96F-4AB6-B695-09066F125AAC}">
      <dgm:prSet/>
      <dgm:spPr/>
      <dgm:t>
        <a:bodyPr/>
        <a:lstStyle/>
        <a:p>
          <a:endParaRPr lang="en-US"/>
        </a:p>
      </dgm:t>
    </dgm:pt>
    <dgm:pt modelId="{46620366-4114-4A0A-ABB1-496EB831971E}">
      <dgm:prSet/>
      <dgm:spPr/>
      <dgm:t>
        <a:bodyPr/>
        <a:lstStyle/>
        <a:p>
          <a:r>
            <a:rPr lang="en-US"/>
            <a:t>•Given the speaker regular feedback</a:t>
          </a:r>
        </a:p>
      </dgm:t>
    </dgm:pt>
    <dgm:pt modelId="{0D3F6A7D-D9F4-43B8-9C62-73AB25D0675E}" type="parTrans" cxnId="{A476831D-0A65-4FA1-923F-941029392372}">
      <dgm:prSet/>
      <dgm:spPr/>
      <dgm:t>
        <a:bodyPr/>
        <a:lstStyle/>
        <a:p>
          <a:endParaRPr lang="en-US"/>
        </a:p>
      </dgm:t>
    </dgm:pt>
    <dgm:pt modelId="{2E7DD45D-5394-4C9B-A95B-C0085DFA9F20}" type="sibTrans" cxnId="{A476831D-0A65-4FA1-923F-941029392372}">
      <dgm:prSet/>
      <dgm:spPr/>
      <dgm:t>
        <a:bodyPr/>
        <a:lstStyle/>
        <a:p>
          <a:endParaRPr lang="en-US"/>
        </a:p>
      </dgm:t>
    </dgm:pt>
    <dgm:pt modelId="{D0917361-1562-4AEE-8450-DE6B5075C8A0}" type="pres">
      <dgm:prSet presAssocID="{C39616F3-547E-484D-A217-75CD705CFD4F}" presName="Name0" presStyleCnt="0">
        <dgm:presLayoutVars>
          <dgm:dir/>
          <dgm:animLvl val="lvl"/>
          <dgm:resizeHandles val="exact"/>
        </dgm:presLayoutVars>
      </dgm:prSet>
      <dgm:spPr/>
    </dgm:pt>
    <dgm:pt modelId="{7CD9CD68-7EA2-42D4-A0FD-802E1EAA8271}" type="pres">
      <dgm:prSet presAssocID="{B0848155-0A0D-45D0-A9D4-ECABD24455E4}" presName="linNode" presStyleCnt="0"/>
      <dgm:spPr/>
    </dgm:pt>
    <dgm:pt modelId="{B18A7689-BDD2-4226-9CAE-2FD1FDB57955}" type="pres">
      <dgm:prSet presAssocID="{B0848155-0A0D-45D0-A9D4-ECABD24455E4}" presName="parentText" presStyleLbl="node1" presStyleIdx="0" presStyleCnt="8">
        <dgm:presLayoutVars>
          <dgm:chMax val="1"/>
          <dgm:bulletEnabled val="1"/>
        </dgm:presLayoutVars>
      </dgm:prSet>
      <dgm:spPr/>
    </dgm:pt>
    <dgm:pt modelId="{9EDCA296-C057-4C8D-9053-4B6CCDD95787}" type="pres">
      <dgm:prSet presAssocID="{3912D2C3-8A2A-4EEC-848B-D2C00396C639}" presName="sp" presStyleCnt="0"/>
      <dgm:spPr/>
    </dgm:pt>
    <dgm:pt modelId="{646822DF-216B-42E6-8FCF-51368A09EEE5}" type="pres">
      <dgm:prSet presAssocID="{8DFE4C7C-63B4-4705-8260-A2467F7B814B}" presName="linNode" presStyleCnt="0"/>
      <dgm:spPr/>
    </dgm:pt>
    <dgm:pt modelId="{C87B3FE3-4184-44E1-8689-79DFECF6CA07}" type="pres">
      <dgm:prSet presAssocID="{8DFE4C7C-63B4-4705-8260-A2467F7B814B}" presName="parentText" presStyleLbl="node1" presStyleIdx="1" presStyleCnt="8">
        <dgm:presLayoutVars>
          <dgm:chMax val="1"/>
          <dgm:bulletEnabled val="1"/>
        </dgm:presLayoutVars>
      </dgm:prSet>
      <dgm:spPr/>
    </dgm:pt>
    <dgm:pt modelId="{55AEAA2A-6957-4C19-8B95-E743952890D6}" type="pres">
      <dgm:prSet presAssocID="{6AE803EC-6A40-4231-A232-6937EEF16BBE}" presName="sp" presStyleCnt="0"/>
      <dgm:spPr/>
    </dgm:pt>
    <dgm:pt modelId="{722E48BC-405D-473C-B653-0DFB76C5D042}" type="pres">
      <dgm:prSet presAssocID="{BEEFA688-D4CA-4037-92A7-C0FB0ED28C68}" presName="linNode" presStyleCnt="0"/>
      <dgm:spPr/>
    </dgm:pt>
    <dgm:pt modelId="{E1B5470E-4B68-4304-9E8E-2C43662C6B1E}" type="pres">
      <dgm:prSet presAssocID="{BEEFA688-D4CA-4037-92A7-C0FB0ED28C68}" presName="parentText" presStyleLbl="node1" presStyleIdx="2" presStyleCnt="8">
        <dgm:presLayoutVars>
          <dgm:chMax val="1"/>
          <dgm:bulletEnabled val="1"/>
        </dgm:presLayoutVars>
      </dgm:prSet>
      <dgm:spPr/>
    </dgm:pt>
    <dgm:pt modelId="{23286937-F13C-438C-B35E-2D7E7CB5DC94}" type="pres">
      <dgm:prSet presAssocID="{4E96AC3A-324C-488B-8B49-B28419D809AB}" presName="sp" presStyleCnt="0"/>
      <dgm:spPr/>
    </dgm:pt>
    <dgm:pt modelId="{5E95E387-361B-4FF5-B9EF-616EC1C7D0F3}" type="pres">
      <dgm:prSet presAssocID="{4C8792D1-3C02-414C-98EA-562344CF59B3}" presName="linNode" presStyleCnt="0"/>
      <dgm:spPr/>
    </dgm:pt>
    <dgm:pt modelId="{FF43BDB7-E8BB-4506-B107-297DF1C27573}" type="pres">
      <dgm:prSet presAssocID="{4C8792D1-3C02-414C-98EA-562344CF59B3}" presName="parentText" presStyleLbl="node1" presStyleIdx="3" presStyleCnt="8">
        <dgm:presLayoutVars>
          <dgm:chMax val="1"/>
          <dgm:bulletEnabled val="1"/>
        </dgm:presLayoutVars>
      </dgm:prSet>
      <dgm:spPr/>
    </dgm:pt>
    <dgm:pt modelId="{03FC06A2-C94A-4DB7-805D-4545BFC588E5}" type="pres">
      <dgm:prSet presAssocID="{D451F88C-43BC-4E52-BE1C-2E57E997A0E0}" presName="sp" presStyleCnt="0"/>
      <dgm:spPr/>
    </dgm:pt>
    <dgm:pt modelId="{164D7BE8-BF89-4C6B-A6B6-093214A6D2E6}" type="pres">
      <dgm:prSet presAssocID="{CC83B2AA-4D41-4CE9-B4F3-D360EDBDBAE5}" presName="linNode" presStyleCnt="0"/>
      <dgm:spPr/>
    </dgm:pt>
    <dgm:pt modelId="{CD320000-4956-4CC3-9E6E-2DDB87FA9935}" type="pres">
      <dgm:prSet presAssocID="{CC83B2AA-4D41-4CE9-B4F3-D360EDBDBAE5}" presName="parentText" presStyleLbl="node1" presStyleIdx="4" presStyleCnt="8">
        <dgm:presLayoutVars>
          <dgm:chMax val="1"/>
          <dgm:bulletEnabled val="1"/>
        </dgm:presLayoutVars>
      </dgm:prSet>
      <dgm:spPr/>
    </dgm:pt>
    <dgm:pt modelId="{EB8802F2-180A-49A7-A59C-E9C0FEB9EAFE}" type="pres">
      <dgm:prSet presAssocID="{249AA8C3-BAE7-4D9B-A70C-4A4F549EBE14}" presName="sp" presStyleCnt="0"/>
      <dgm:spPr/>
    </dgm:pt>
    <dgm:pt modelId="{AFF72B27-61DE-42C0-B367-636513B47CF6}" type="pres">
      <dgm:prSet presAssocID="{B025068A-40B8-48B5-92D3-F92054811A20}" presName="linNode" presStyleCnt="0"/>
      <dgm:spPr/>
    </dgm:pt>
    <dgm:pt modelId="{62C2DDD0-2A47-44AD-9769-37E0F91E0859}" type="pres">
      <dgm:prSet presAssocID="{B025068A-40B8-48B5-92D3-F92054811A20}" presName="parentText" presStyleLbl="node1" presStyleIdx="5" presStyleCnt="8">
        <dgm:presLayoutVars>
          <dgm:chMax val="1"/>
          <dgm:bulletEnabled val="1"/>
        </dgm:presLayoutVars>
      </dgm:prSet>
      <dgm:spPr/>
    </dgm:pt>
    <dgm:pt modelId="{E6E8914F-7DF8-439C-AF5C-A7020ADB81C4}" type="pres">
      <dgm:prSet presAssocID="{ED53CB59-42F5-48C5-8C7E-A87D5464E012}" presName="sp" presStyleCnt="0"/>
      <dgm:spPr/>
    </dgm:pt>
    <dgm:pt modelId="{CB9C156B-0B0D-4EC3-98A1-A223C03CDF68}" type="pres">
      <dgm:prSet presAssocID="{57A6EA8D-FF8A-4059-AED0-4C7BAF57B2E3}" presName="linNode" presStyleCnt="0"/>
      <dgm:spPr/>
    </dgm:pt>
    <dgm:pt modelId="{26C2FB93-1962-4E03-9ADE-F7AAEF9A2834}" type="pres">
      <dgm:prSet presAssocID="{57A6EA8D-FF8A-4059-AED0-4C7BAF57B2E3}" presName="parentText" presStyleLbl="node1" presStyleIdx="6" presStyleCnt="8">
        <dgm:presLayoutVars>
          <dgm:chMax val="1"/>
          <dgm:bulletEnabled val="1"/>
        </dgm:presLayoutVars>
      </dgm:prSet>
      <dgm:spPr/>
    </dgm:pt>
    <dgm:pt modelId="{B2FC324D-02E7-464E-B5D9-817A5C9C95FC}" type="pres">
      <dgm:prSet presAssocID="{D17F67EE-47DE-43FC-BCD0-B3ADA2FE73E7}" presName="sp" presStyleCnt="0"/>
      <dgm:spPr/>
    </dgm:pt>
    <dgm:pt modelId="{C94C9BD8-75E6-4CD2-878A-C4156F1A8981}" type="pres">
      <dgm:prSet presAssocID="{46620366-4114-4A0A-ABB1-496EB831971E}" presName="linNode" presStyleCnt="0"/>
      <dgm:spPr/>
    </dgm:pt>
    <dgm:pt modelId="{6A4ADDD4-6C9C-449C-9AE8-50F383010FF4}" type="pres">
      <dgm:prSet presAssocID="{46620366-4114-4A0A-ABB1-496EB831971E}" presName="parentText" presStyleLbl="node1" presStyleIdx="7" presStyleCnt="8">
        <dgm:presLayoutVars>
          <dgm:chMax val="1"/>
          <dgm:bulletEnabled val="1"/>
        </dgm:presLayoutVars>
      </dgm:prSet>
      <dgm:spPr/>
    </dgm:pt>
  </dgm:ptLst>
  <dgm:cxnLst>
    <dgm:cxn modelId="{99BA0C12-0F3D-4D30-B267-EE6F4B23C686}" srcId="{C39616F3-547E-484D-A217-75CD705CFD4F}" destId="{CC83B2AA-4D41-4CE9-B4F3-D360EDBDBAE5}" srcOrd="4" destOrd="0" parTransId="{4D1998CF-3505-4B2A-9DAC-EB2BD13CFE4C}" sibTransId="{249AA8C3-BAE7-4D9B-A70C-4A4F549EBE14}"/>
    <dgm:cxn modelId="{A476831D-0A65-4FA1-923F-941029392372}" srcId="{C39616F3-547E-484D-A217-75CD705CFD4F}" destId="{46620366-4114-4A0A-ABB1-496EB831971E}" srcOrd="7" destOrd="0" parTransId="{0D3F6A7D-D9F4-43B8-9C62-73AB25D0675E}" sibTransId="{2E7DD45D-5394-4C9B-A95B-C0085DFA9F20}"/>
    <dgm:cxn modelId="{AF327230-5318-47A3-8EA4-A05F3EF132DB}" type="presOf" srcId="{CC83B2AA-4D41-4CE9-B4F3-D360EDBDBAE5}" destId="{CD320000-4956-4CC3-9E6E-2DDB87FA9935}" srcOrd="0" destOrd="0" presId="urn:microsoft.com/office/officeart/2005/8/layout/vList5"/>
    <dgm:cxn modelId="{F86CF430-F0DF-4926-B9EC-476E2711DA45}" srcId="{C39616F3-547E-484D-A217-75CD705CFD4F}" destId="{4C8792D1-3C02-414C-98EA-562344CF59B3}" srcOrd="3" destOrd="0" parTransId="{08E0916E-E6C3-4EA5-99D8-B3DAF87FA9FC}" sibTransId="{D451F88C-43BC-4E52-BE1C-2E57E997A0E0}"/>
    <dgm:cxn modelId="{9A73735B-7E8C-44B5-BE20-6D2D2F89586C}" type="presOf" srcId="{8DFE4C7C-63B4-4705-8260-A2467F7B814B}" destId="{C87B3FE3-4184-44E1-8689-79DFECF6CA07}" srcOrd="0" destOrd="0" presId="urn:microsoft.com/office/officeart/2005/8/layout/vList5"/>
    <dgm:cxn modelId="{9DC74649-E96F-4AB6-B695-09066F125AAC}" srcId="{C39616F3-547E-484D-A217-75CD705CFD4F}" destId="{57A6EA8D-FF8A-4059-AED0-4C7BAF57B2E3}" srcOrd="6" destOrd="0" parTransId="{4E45198D-43DF-4499-92B8-D03D355B21DB}" sibTransId="{D17F67EE-47DE-43FC-BCD0-B3ADA2FE73E7}"/>
    <dgm:cxn modelId="{04830D7D-302F-4D01-86A9-3F1AC8779EA2}" type="presOf" srcId="{46620366-4114-4A0A-ABB1-496EB831971E}" destId="{6A4ADDD4-6C9C-449C-9AE8-50F383010FF4}" srcOrd="0" destOrd="0" presId="urn:microsoft.com/office/officeart/2005/8/layout/vList5"/>
    <dgm:cxn modelId="{7FA6A492-78D3-4B71-969C-3C940D9B6F4E}" srcId="{C39616F3-547E-484D-A217-75CD705CFD4F}" destId="{BEEFA688-D4CA-4037-92A7-C0FB0ED28C68}" srcOrd="2" destOrd="0" parTransId="{C454BCCD-A4F7-4124-9611-C8C58B100645}" sibTransId="{4E96AC3A-324C-488B-8B49-B28419D809AB}"/>
    <dgm:cxn modelId="{A442B1A0-5C6A-41DD-B2CD-B536283A7678}" srcId="{C39616F3-547E-484D-A217-75CD705CFD4F}" destId="{8DFE4C7C-63B4-4705-8260-A2467F7B814B}" srcOrd="1" destOrd="0" parTransId="{7C4674E9-F538-4366-9EDC-23AF47E13073}" sibTransId="{6AE803EC-6A40-4231-A232-6937EEF16BBE}"/>
    <dgm:cxn modelId="{EFEC14A2-ACD0-489D-A6BE-1B83B7DD9996}" srcId="{C39616F3-547E-484D-A217-75CD705CFD4F}" destId="{B0848155-0A0D-45D0-A9D4-ECABD24455E4}" srcOrd="0" destOrd="0" parTransId="{634C9E7E-926D-4061-B569-7EBD6879AF61}" sibTransId="{3912D2C3-8A2A-4EEC-848B-D2C00396C639}"/>
    <dgm:cxn modelId="{B6C4A5A2-F439-4959-8ECB-175DAFECE1B2}" type="presOf" srcId="{B0848155-0A0D-45D0-A9D4-ECABD24455E4}" destId="{B18A7689-BDD2-4226-9CAE-2FD1FDB57955}" srcOrd="0" destOrd="0" presId="urn:microsoft.com/office/officeart/2005/8/layout/vList5"/>
    <dgm:cxn modelId="{873B25A4-AA2F-4B70-9D59-038D76730895}" type="presOf" srcId="{BEEFA688-D4CA-4037-92A7-C0FB0ED28C68}" destId="{E1B5470E-4B68-4304-9E8E-2C43662C6B1E}" srcOrd="0" destOrd="0" presId="urn:microsoft.com/office/officeart/2005/8/layout/vList5"/>
    <dgm:cxn modelId="{CA0000A9-AE7D-4136-A469-F00369E8C4B5}" type="presOf" srcId="{4C8792D1-3C02-414C-98EA-562344CF59B3}" destId="{FF43BDB7-E8BB-4506-B107-297DF1C27573}" srcOrd="0" destOrd="0" presId="urn:microsoft.com/office/officeart/2005/8/layout/vList5"/>
    <dgm:cxn modelId="{5C122BE0-2EE2-4D65-90E5-AF1822A7BA51}" type="presOf" srcId="{57A6EA8D-FF8A-4059-AED0-4C7BAF57B2E3}" destId="{26C2FB93-1962-4E03-9ADE-F7AAEF9A2834}" srcOrd="0" destOrd="0" presId="urn:microsoft.com/office/officeart/2005/8/layout/vList5"/>
    <dgm:cxn modelId="{8EC80FE3-6BA4-42CB-87BD-4BA31F464499}" type="presOf" srcId="{B025068A-40B8-48B5-92D3-F92054811A20}" destId="{62C2DDD0-2A47-44AD-9769-37E0F91E0859}" srcOrd="0" destOrd="0" presId="urn:microsoft.com/office/officeart/2005/8/layout/vList5"/>
    <dgm:cxn modelId="{55806BF5-51BF-4873-B51A-03DF7452BA7E}" type="presOf" srcId="{C39616F3-547E-484D-A217-75CD705CFD4F}" destId="{D0917361-1562-4AEE-8450-DE6B5075C8A0}" srcOrd="0" destOrd="0" presId="urn:microsoft.com/office/officeart/2005/8/layout/vList5"/>
    <dgm:cxn modelId="{978CCBFF-1BEF-4A99-B6E4-BCE8B1892A48}" srcId="{C39616F3-547E-484D-A217-75CD705CFD4F}" destId="{B025068A-40B8-48B5-92D3-F92054811A20}" srcOrd="5" destOrd="0" parTransId="{282B39F9-1941-41FC-959C-2574053EFDA7}" sibTransId="{ED53CB59-42F5-48C5-8C7E-A87D5464E012}"/>
    <dgm:cxn modelId="{B0EF8A52-D1A8-4299-BFD6-D722DF790E8A}" type="presParOf" srcId="{D0917361-1562-4AEE-8450-DE6B5075C8A0}" destId="{7CD9CD68-7EA2-42D4-A0FD-802E1EAA8271}" srcOrd="0" destOrd="0" presId="urn:microsoft.com/office/officeart/2005/8/layout/vList5"/>
    <dgm:cxn modelId="{D30181B1-414F-439F-8887-6245046CCE94}" type="presParOf" srcId="{7CD9CD68-7EA2-42D4-A0FD-802E1EAA8271}" destId="{B18A7689-BDD2-4226-9CAE-2FD1FDB57955}" srcOrd="0" destOrd="0" presId="urn:microsoft.com/office/officeart/2005/8/layout/vList5"/>
    <dgm:cxn modelId="{AA571356-8D5D-4D20-8B94-65818C1C02F1}" type="presParOf" srcId="{D0917361-1562-4AEE-8450-DE6B5075C8A0}" destId="{9EDCA296-C057-4C8D-9053-4B6CCDD95787}" srcOrd="1" destOrd="0" presId="urn:microsoft.com/office/officeart/2005/8/layout/vList5"/>
    <dgm:cxn modelId="{4A096B59-430D-45E0-A386-EB7F569A9970}" type="presParOf" srcId="{D0917361-1562-4AEE-8450-DE6B5075C8A0}" destId="{646822DF-216B-42E6-8FCF-51368A09EEE5}" srcOrd="2" destOrd="0" presId="urn:microsoft.com/office/officeart/2005/8/layout/vList5"/>
    <dgm:cxn modelId="{4F2C0646-A6DD-4D6E-801A-8CA4B9CB8770}" type="presParOf" srcId="{646822DF-216B-42E6-8FCF-51368A09EEE5}" destId="{C87B3FE3-4184-44E1-8689-79DFECF6CA07}" srcOrd="0" destOrd="0" presId="urn:microsoft.com/office/officeart/2005/8/layout/vList5"/>
    <dgm:cxn modelId="{3C4DCEBB-C31E-4E47-A97F-B4BFD4E445F5}" type="presParOf" srcId="{D0917361-1562-4AEE-8450-DE6B5075C8A0}" destId="{55AEAA2A-6957-4C19-8B95-E743952890D6}" srcOrd="3" destOrd="0" presId="urn:microsoft.com/office/officeart/2005/8/layout/vList5"/>
    <dgm:cxn modelId="{C6A97663-1E3F-48EB-AF77-604711DC4C78}" type="presParOf" srcId="{D0917361-1562-4AEE-8450-DE6B5075C8A0}" destId="{722E48BC-405D-473C-B653-0DFB76C5D042}" srcOrd="4" destOrd="0" presId="urn:microsoft.com/office/officeart/2005/8/layout/vList5"/>
    <dgm:cxn modelId="{38E3BA07-F7DC-4B2F-B591-C85BBE150802}" type="presParOf" srcId="{722E48BC-405D-473C-B653-0DFB76C5D042}" destId="{E1B5470E-4B68-4304-9E8E-2C43662C6B1E}" srcOrd="0" destOrd="0" presId="urn:microsoft.com/office/officeart/2005/8/layout/vList5"/>
    <dgm:cxn modelId="{A293BA72-92B5-4198-A6DA-5D9FA7F24509}" type="presParOf" srcId="{D0917361-1562-4AEE-8450-DE6B5075C8A0}" destId="{23286937-F13C-438C-B35E-2D7E7CB5DC94}" srcOrd="5" destOrd="0" presId="urn:microsoft.com/office/officeart/2005/8/layout/vList5"/>
    <dgm:cxn modelId="{D55C4017-848D-4FA0-95B4-D2FE2BFF0CDA}" type="presParOf" srcId="{D0917361-1562-4AEE-8450-DE6B5075C8A0}" destId="{5E95E387-361B-4FF5-B9EF-616EC1C7D0F3}" srcOrd="6" destOrd="0" presId="urn:microsoft.com/office/officeart/2005/8/layout/vList5"/>
    <dgm:cxn modelId="{6FFC868D-02F7-41BA-85BE-5BBF42C0460F}" type="presParOf" srcId="{5E95E387-361B-4FF5-B9EF-616EC1C7D0F3}" destId="{FF43BDB7-E8BB-4506-B107-297DF1C27573}" srcOrd="0" destOrd="0" presId="urn:microsoft.com/office/officeart/2005/8/layout/vList5"/>
    <dgm:cxn modelId="{1B298BA9-26AF-484E-B9B3-45FAC3BE2CA2}" type="presParOf" srcId="{D0917361-1562-4AEE-8450-DE6B5075C8A0}" destId="{03FC06A2-C94A-4DB7-805D-4545BFC588E5}" srcOrd="7" destOrd="0" presId="urn:microsoft.com/office/officeart/2005/8/layout/vList5"/>
    <dgm:cxn modelId="{1CA78E86-A8FB-467E-B3D8-F516754DE0C9}" type="presParOf" srcId="{D0917361-1562-4AEE-8450-DE6B5075C8A0}" destId="{164D7BE8-BF89-4C6B-A6B6-093214A6D2E6}" srcOrd="8" destOrd="0" presId="urn:microsoft.com/office/officeart/2005/8/layout/vList5"/>
    <dgm:cxn modelId="{9C392891-7431-4A7B-B978-78267E8EBEA4}" type="presParOf" srcId="{164D7BE8-BF89-4C6B-A6B6-093214A6D2E6}" destId="{CD320000-4956-4CC3-9E6E-2DDB87FA9935}" srcOrd="0" destOrd="0" presId="urn:microsoft.com/office/officeart/2005/8/layout/vList5"/>
    <dgm:cxn modelId="{C0CBB955-D04F-4F77-A25F-D1CBE2BE3EBD}" type="presParOf" srcId="{D0917361-1562-4AEE-8450-DE6B5075C8A0}" destId="{EB8802F2-180A-49A7-A59C-E9C0FEB9EAFE}" srcOrd="9" destOrd="0" presId="urn:microsoft.com/office/officeart/2005/8/layout/vList5"/>
    <dgm:cxn modelId="{5CDCA9D2-F192-483A-A892-800A79DB7C3C}" type="presParOf" srcId="{D0917361-1562-4AEE-8450-DE6B5075C8A0}" destId="{AFF72B27-61DE-42C0-B367-636513B47CF6}" srcOrd="10" destOrd="0" presId="urn:microsoft.com/office/officeart/2005/8/layout/vList5"/>
    <dgm:cxn modelId="{09D4394F-5406-4021-8C68-B0704B0B0803}" type="presParOf" srcId="{AFF72B27-61DE-42C0-B367-636513B47CF6}" destId="{62C2DDD0-2A47-44AD-9769-37E0F91E0859}" srcOrd="0" destOrd="0" presId="urn:microsoft.com/office/officeart/2005/8/layout/vList5"/>
    <dgm:cxn modelId="{3B3B30E2-653C-46E7-B201-0E012BE0B2C2}" type="presParOf" srcId="{D0917361-1562-4AEE-8450-DE6B5075C8A0}" destId="{E6E8914F-7DF8-439C-AF5C-A7020ADB81C4}" srcOrd="11" destOrd="0" presId="urn:microsoft.com/office/officeart/2005/8/layout/vList5"/>
    <dgm:cxn modelId="{96105EA0-4F4C-416E-849C-066AA530FDEF}" type="presParOf" srcId="{D0917361-1562-4AEE-8450-DE6B5075C8A0}" destId="{CB9C156B-0B0D-4EC3-98A1-A223C03CDF68}" srcOrd="12" destOrd="0" presId="urn:microsoft.com/office/officeart/2005/8/layout/vList5"/>
    <dgm:cxn modelId="{B76A2272-078C-40B9-8A26-3894BDA0AE6D}" type="presParOf" srcId="{CB9C156B-0B0D-4EC3-98A1-A223C03CDF68}" destId="{26C2FB93-1962-4E03-9ADE-F7AAEF9A2834}" srcOrd="0" destOrd="0" presId="urn:microsoft.com/office/officeart/2005/8/layout/vList5"/>
    <dgm:cxn modelId="{311355F3-1040-44A9-9C8C-4AB21DF26E17}" type="presParOf" srcId="{D0917361-1562-4AEE-8450-DE6B5075C8A0}" destId="{B2FC324D-02E7-464E-B5D9-817A5C9C95FC}" srcOrd="13" destOrd="0" presId="urn:microsoft.com/office/officeart/2005/8/layout/vList5"/>
    <dgm:cxn modelId="{08C73D76-8DC0-4830-9FA5-D65F5CAAA6E6}" type="presParOf" srcId="{D0917361-1562-4AEE-8450-DE6B5075C8A0}" destId="{C94C9BD8-75E6-4CD2-878A-C4156F1A8981}" srcOrd="14" destOrd="0" presId="urn:microsoft.com/office/officeart/2005/8/layout/vList5"/>
    <dgm:cxn modelId="{0E5907E2-80BB-4746-9448-3E0E55D6FCA0}" type="presParOf" srcId="{C94C9BD8-75E6-4CD2-878A-C4156F1A8981}" destId="{6A4ADDD4-6C9C-449C-9AE8-50F383010FF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CE33D7-D17D-41E1-8650-548F50053B2C}">
      <dsp:nvSpPr>
        <dsp:cNvPr id="0" name=""/>
        <dsp:cNvSpPr/>
      </dsp:nvSpPr>
      <dsp:spPr>
        <a:xfrm>
          <a:off x="4038636" y="1877"/>
          <a:ext cx="1327078" cy="86260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/>
            <a:t>Receiving</a:t>
          </a:r>
          <a:endParaRPr lang="en-US" sz="1200" kern="1200"/>
        </a:p>
      </dsp:txBody>
      <dsp:txXfrm>
        <a:off x="4080745" y="43986"/>
        <a:ext cx="1242860" cy="778383"/>
      </dsp:txXfrm>
    </dsp:sp>
    <dsp:sp modelId="{100DE969-8A25-44F3-8AD4-A67CC4EB681A}">
      <dsp:nvSpPr>
        <dsp:cNvPr id="0" name=""/>
        <dsp:cNvSpPr/>
      </dsp:nvSpPr>
      <dsp:spPr>
        <a:xfrm>
          <a:off x="2975975" y="433178"/>
          <a:ext cx="3452400" cy="3452400"/>
        </a:xfrm>
        <a:custGeom>
          <a:avLst/>
          <a:gdLst/>
          <a:ahLst/>
          <a:cxnLst/>
          <a:rect l="0" t="0" r="0" b="0"/>
          <a:pathLst>
            <a:path>
              <a:moveTo>
                <a:pt x="2398891" y="136466"/>
              </a:moveTo>
              <a:arcTo wR="1726200" hR="1726200" stAng="17576131" swAng="1965431"/>
            </a:path>
          </a:pathLst>
        </a:custGeom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278A53-88AD-432D-AEF9-4E0619FFF3B7}">
      <dsp:nvSpPr>
        <dsp:cNvPr id="0" name=""/>
        <dsp:cNvSpPr/>
      </dsp:nvSpPr>
      <dsp:spPr>
        <a:xfrm>
          <a:off x="5680350" y="1194652"/>
          <a:ext cx="1327078" cy="862601"/>
        </a:xfrm>
        <a:prstGeom prst="roundRect">
          <a:avLst/>
        </a:prstGeom>
        <a:solidFill>
          <a:schemeClr val="accent5">
            <a:hueOff val="609606"/>
            <a:satOff val="-4861"/>
            <a:lumOff val="-367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/>
            <a:t>Understanding</a:t>
          </a:r>
          <a:endParaRPr lang="en-US" sz="1200" kern="1200"/>
        </a:p>
      </dsp:txBody>
      <dsp:txXfrm>
        <a:off x="5722459" y="1236761"/>
        <a:ext cx="1242860" cy="778383"/>
      </dsp:txXfrm>
    </dsp:sp>
    <dsp:sp modelId="{BE9369F6-7C82-4700-A50A-2F18A0ECBC75}">
      <dsp:nvSpPr>
        <dsp:cNvPr id="0" name=""/>
        <dsp:cNvSpPr/>
      </dsp:nvSpPr>
      <dsp:spPr>
        <a:xfrm>
          <a:off x="2975975" y="433178"/>
          <a:ext cx="3452400" cy="3452400"/>
        </a:xfrm>
        <a:custGeom>
          <a:avLst/>
          <a:gdLst/>
          <a:ahLst/>
          <a:cxnLst/>
          <a:rect l="0" t="0" r="0" b="0"/>
          <a:pathLst>
            <a:path>
              <a:moveTo>
                <a:pt x="3449996" y="1635124"/>
              </a:moveTo>
              <a:arcTo wR="1726200" hR="1726200" stAng="21418537" swAng="2199295"/>
            </a:path>
          </a:pathLst>
        </a:custGeom>
        <a:noFill/>
        <a:ln w="9525" cap="rnd" cmpd="sng" algn="ctr">
          <a:solidFill>
            <a:schemeClr val="accent5">
              <a:hueOff val="609606"/>
              <a:satOff val="-4861"/>
              <a:lumOff val="-367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807649-45BA-4C23-BA50-F861FC6D9D32}">
      <dsp:nvSpPr>
        <dsp:cNvPr id="0" name=""/>
        <dsp:cNvSpPr/>
      </dsp:nvSpPr>
      <dsp:spPr>
        <a:xfrm>
          <a:off x="5053271" y="3124603"/>
          <a:ext cx="1327078" cy="862601"/>
        </a:xfrm>
        <a:prstGeom prst="roundRect">
          <a:avLst/>
        </a:prstGeom>
        <a:solidFill>
          <a:schemeClr val="accent5">
            <a:hueOff val="1219212"/>
            <a:satOff val="-9721"/>
            <a:lumOff val="-735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/>
            <a:t>Interpreting</a:t>
          </a:r>
          <a:endParaRPr lang="en-US" sz="1200" kern="1200"/>
        </a:p>
      </dsp:txBody>
      <dsp:txXfrm>
        <a:off x="5095380" y="3166712"/>
        <a:ext cx="1242860" cy="778383"/>
      </dsp:txXfrm>
    </dsp:sp>
    <dsp:sp modelId="{C512EFCA-5A97-4BF0-8906-35C9AF635137}">
      <dsp:nvSpPr>
        <dsp:cNvPr id="0" name=""/>
        <dsp:cNvSpPr/>
      </dsp:nvSpPr>
      <dsp:spPr>
        <a:xfrm>
          <a:off x="2975975" y="433178"/>
          <a:ext cx="3452400" cy="3452400"/>
        </a:xfrm>
        <a:custGeom>
          <a:avLst/>
          <a:gdLst/>
          <a:ahLst/>
          <a:cxnLst/>
          <a:rect l="0" t="0" r="0" b="0"/>
          <a:pathLst>
            <a:path>
              <a:moveTo>
                <a:pt x="2070417" y="3417732"/>
              </a:moveTo>
              <a:arcTo wR="1726200" hR="1726200" stAng="4709861" swAng="1380279"/>
            </a:path>
          </a:pathLst>
        </a:custGeom>
        <a:noFill/>
        <a:ln w="9525" cap="rnd" cmpd="sng" algn="ctr">
          <a:solidFill>
            <a:schemeClr val="accent5">
              <a:hueOff val="1219212"/>
              <a:satOff val="-9721"/>
              <a:lumOff val="-7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88237C-5F8B-4693-A647-A25CD992BECE}">
      <dsp:nvSpPr>
        <dsp:cNvPr id="0" name=""/>
        <dsp:cNvSpPr/>
      </dsp:nvSpPr>
      <dsp:spPr>
        <a:xfrm>
          <a:off x="3024001" y="3124603"/>
          <a:ext cx="1327078" cy="862601"/>
        </a:xfrm>
        <a:prstGeom prst="roundRect">
          <a:avLst/>
        </a:prstGeom>
        <a:solidFill>
          <a:schemeClr val="accent5">
            <a:hueOff val="1828819"/>
            <a:satOff val="-14582"/>
            <a:lumOff val="-1102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/>
            <a:t>Evaluating</a:t>
          </a:r>
          <a:endParaRPr lang="en-US" sz="1200" kern="1200"/>
        </a:p>
      </dsp:txBody>
      <dsp:txXfrm>
        <a:off x="3066110" y="3166712"/>
        <a:ext cx="1242860" cy="778383"/>
      </dsp:txXfrm>
    </dsp:sp>
    <dsp:sp modelId="{79BDE09B-119E-4A62-9189-0CFE070AD891}">
      <dsp:nvSpPr>
        <dsp:cNvPr id="0" name=""/>
        <dsp:cNvSpPr/>
      </dsp:nvSpPr>
      <dsp:spPr>
        <a:xfrm>
          <a:off x="2975975" y="433178"/>
          <a:ext cx="3452400" cy="3452400"/>
        </a:xfrm>
        <a:custGeom>
          <a:avLst/>
          <a:gdLst/>
          <a:ahLst/>
          <a:cxnLst/>
          <a:rect l="0" t="0" r="0" b="0"/>
          <a:pathLst>
            <a:path>
              <a:moveTo>
                <a:pt x="288920" y="2682230"/>
              </a:moveTo>
              <a:arcTo wR="1726200" hR="1726200" stAng="8782168" swAng="2199295"/>
            </a:path>
          </a:pathLst>
        </a:custGeom>
        <a:noFill/>
        <a:ln w="9525" cap="rnd" cmpd="sng" algn="ctr">
          <a:solidFill>
            <a:schemeClr val="accent5">
              <a:hueOff val="1828819"/>
              <a:satOff val="-14582"/>
              <a:lumOff val="-1102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733A18-09E1-4DD3-9564-EAF45C7FAFFD}">
      <dsp:nvSpPr>
        <dsp:cNvPr id="0" name=""/>
        <dsp:cNvSpPr/>
      </dsp:nvSpPr>
      <dsp:spPr>
        <a:xfrm>
          <a:off x="2396922" y="1194652"/>
          <a:ext cx="1327078" cy="862601"/>
        </a:xfrm>
        <a:prstGeom prst="roundRect">
          <a:avLst/>
        </a:prstGeom>
        <a:solidFill>
          <a:schemeClr val="accent5">
            <a:hueOff val="2438425"/>
            <a:satOff val="-19443"/>
            <a:lumOff val="-1470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/>
            <a:t>Responding</a:t>
          </a:r>
          <a:endParaRPr lang="en-US" sz="1200" kern="1200"/>
        </a:p>
      </dsp:txBody>
      <dsp:txXfrm>
        <a:off x="2439031" y="1236761"/>
        <a:ext cx="1242860" cy="778383"/>
      </dsp:txXfrm>
    </dsp:sp>
    <dsp:sp modelId="{E128F91A-FBE6-491E-8428-3EF0F2AED818}">
      <dsp:nvSpPr>
        <dsp:cNvPr id="0" name=""/>
        <dsp:cNvSpPr/>
      </dsp:nvSpPr>
      <dsp:spPr>
        <a:xfrm>
          <a:off x="2975975" y="433178"/>
          <a:ext cx="3452400" cy="3452400"/>
        </a:xfrm>
        <a:custGeom>
          <a:avLst/>
          <a:gdLst/>
          <a:ahLst/>
          <a:cxnLst/>
          <a:rect l="0" t="0" r="0" b="0"/>
          <a:pathLst>
            <a:path>
              <a:moveTo>
                <a:pt x="300313" y="753259"/>
              </a:moveTo>
              <a:arcTo wR="1726200" hR="1726200" stAng="12858438" swAng="1965431"/>
            </a:path>
          </a:pathLst>
        </a:custGeom>
        <a:noFill/>
        <a:ln w="9525" cap="rnd" cmpd="sng" algn="ctr">
          <a:solidFill>
            <a:schemeClr val="accent5">
              <a:hueOff val="2438425"/>
              <a:satOff val="-19443"/>
              <a:lumOff val="-147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8A7689-BDD2-4226-9CAE-2FD1FDB57955}">
      <dsp:nvSpPr>
        <dsp:cNvPr id="0" name=""/>
        <dsp:cNvSpPr/>
      </dsp:nvSpPr>
      <dsp:spPr>
        <a:xfrm>
          <a:off x="3376822" y="198"/>
          <a:ext cx="3798925" cy="59834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•Be attentive but relaxed </a:t>
          </a:r>
        </a:p>
      </dsp:txBody>
      <dsp:txXfrm>
        <a:off x="3406031" y="29407"/>
        <a:ext cx="3740507" cy="539929"/>
      </dsp:txXfrm>
    </dsp:sp>
    <dsp:sp modelId="{C87B3FE3-4184-44E1-8689-79DFECF6CA07}">
      <dsp:nvSpPr>
        <dsp:cNvPr id="0" name=""/>
        <dsp:cNvSpPr/>
      </dsp:nvSpPr>
      <dsp:spPr>
        <a:xfrm>
          <a:off x="3376822" y="628462"/>
          <a:ext cx="3798925" cy="59834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•Keep an open mind</a:t>
          </a:r>
        </a:p>
      </dsp:txBody>
      <dsp:txXfrm>
        <a:off x="3406031" y="657671"/>
        <a:ext cx="3740507" cy="539929"/>
      </dsp:txXfrm>
    </dsp:sp>
    <dsp:sp modelId="{E1B5470E-4B68-4304-9E8E-2C43662C6B1E}">
      <dsp:nvSpPr>
        <dsp:cNvPr id="0" name=""/>
        <dsp:cNvSpPr/>
      </dsp:nvSpPr>
      <dsp:spPr>
        <a:xfrm>
          <a:off x="3376822" y="1256727"/>
          <a:ext cx="3798925" cy="59834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•Listening to the words and try to picture what the speaker is speaking</a:t>
          </a:r>
        </a:p>
      </dsp:txBody>
      <dsp:txXfrm>
        <a:off x="3406031" y="1285936"/>
        <a:ext cx="3740507" cy="539929"/>
      </dsp:txXfrm>
    </dsp:sp>
    <dsp:sp modelId="{FF43BDB7-E8BB-4506-B107-297DF1C27573}">
      <dsp:nvSpPr>
        <dsp:cNvPr id="0" name=""/>
        <dsp:cNvSpPr/>
      </dsp:nvSpPr>
      <dsp:spPr>
        <a:xfrm>
          <a:off x="3376822" y="1884992"/>
          <a:ext cx="3798925" cy="59834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•Don’t interrupt and don’t impose your “solution”</a:t>
          </a:r>
        </a:p>
      </dsp:txBody>
      <dsp:txXfrm>
        <a:off x="3406031" y="1914201"/>
        <a:ext cx="3740507" cy="539929"/>
      </dsp:txXfrm>
    </dsp:sp>
    <dsp:sp modelId="{CD320000-4956-4CC3-9E6E-2DDB87FA9935}">
      <dsp:nvSpPr>
        <dsp:cNvPr id="0" name=""/>
        <dsp:cNvSpPr/>
      </dsp:nvSpPr>
      <dsp:spPr>
        <a:xfrm>
          <a:off x="3376822" y="2513256"/>
          <a:ext cx="3798925" cy="59834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•Wait for the speaker to pause to clasifing questions</a:t>
          </a:r>
        </a:p>
      </dsp:txBody>
      <dsp:txXfrm>
        <a:off x="3406031" y="2542465"/>
        <a:ext cx="3740507" cy="539929"/>
      </dsp:txXfrm>
    </dsp:sp>
    <dsp:sp modelId="{62C2DDD0-2A47-44AD-9769-37E0F91E0859}">
      <dsp:nvSpPr>
        <dsp:cNvPr id="0" name=""/>
        <dsp:cNvSpPr/>
      </dsp:nvSpPr>
      <dsp:spPr>
        <a:xfrm>
          <a:off x="3376822" y="3141521"/>
          <a:ext cx="3798925" cy="59834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•Ask questions only to ensure understanding </a:t>
          </a:r>
        </a:p>
      </dsp:txBody>
      <dsp:txXfrm>
        <a:off x="3406031" y="3170730"/>
        <a:ext cx="3740507" cy="539929"/>
      </dsp:txXfrm>
    </dsp:sp>
    <dsp:sp modelId="{26C2FB93-1962-4E03-9ADE-F7AAEF9A2834}">
      <dsp:nvSpPr>
        <dsp:cNvPr id="0" name=""/>
        <dsp:cNvSpPr/>
      </dsp:nvSpPr>
      <dsp:spPr>
        <a:xfrm>
          <a:off x="3376822" y="3769785"/>
          <a:ext cx="3798925" cy="59834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•Try to feel what the speaker is feeling </a:t>
          </a:r>
        </a:p>
      </dsp:txBody>
      <dsp:txXfrm>
        <a:off x="3406031" y="3798994"/>
        <a:ext cx="3740507" cy="539929"/>
      </dsp:txXfrm>
    </dsp:sp>
    <dsp:sp modelId="{6A4ADDD4-6C9C-449C-9AE8-50F383010FF4}">
      <dsp:nvSpPr>
        <dsp:cNvPr id="0" name=""/>
        <dsp:cNvSpPr/>
      </dsp:nvSpPr>
      <dsp:spPr>
        <a:xfrm>
          <a:off x="3376822" y="4398050"/>
          <a:ext cx="3798925" cy="59834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•Given the speaker regular feedback</a:t>
          </a:r>
        </a:p>
      </dsp:txBody>
      <dsp:txXfrm>
        <a:off x="3406031" y="4427259"/>
        <a:ext cx="3740507" cy="539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112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39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30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156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7712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251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51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850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912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4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51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62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277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90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751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625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02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661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4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5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774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 /><Relationship Id="rId7" Type="http://schemas.microsoft.com/office/2007/relationships/diagramDrawing" Target="../diagrams/drawing2.xml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2.xml" /><Relationship Id="rId5" Type="http://schemas.openxmlformats.org/officeDocument/2006/relationships/diagramQuickStyle" Target="../diagrams/quickStyle2.xml" /><Relationship Id="rId4" Type="http://schemas.openxmlformats.org/officeDocument/2006/relationships/diagramLayout" Target="../diagrams/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124000"/>
                <a:satMod val="148000"/>
                <a:lumMod val="124000"/>
              </a:schemeClr>
            </a:gs>
            <a:gs pos="100000">
              <a:schemeClr val="bg2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A41850-CB6B-0B35-CCC6-8AE96D5FD5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893" y="1863629"/>
            <a:ext cx="8825658" cy="3329581"/>
          </a:xfrm>
        </p:spPr>
        <p:txBody>
          <a:bodyPr anchor="t"/>
          <a:lstStyle/>
          <a:p>
            <a:r>
              <a:rPr lang="en-US" sz="6000">
                <a:latin typeface="Algerian" pitchFamily="82" charset="0"/>
                <a:cs typeface="Aharoni" panose="02010803020104030203" pitchFamily="2" charset="-79"/>
              </a:rPr>
              <a:t>Process of listening</a:t>
            </a:r>
            <a:br>
              <a:rPr lang="en-US" sz="6000">
                <a:latin typeface="Algerian" pitchFamily="82" charset="0"/>
                <a:cs typeface="Aharoni" panose="02010803020104030203" pitchFamily="2" charset="-79"/>
              </a:rPr>
            </a:br>
            <a:r>
              <a:rPr lang="en-US" sz="6000">
                <a:latin typeface="Algerian" pitchFamily="82" charset="0"/>
                <a:cs typeface="Aharoni" panose="02010803020104030203" pitchFamily="2" charset="-79"/>
              </a:rPr>
              <a:t>              And</a:t>
            </a:r>
            <a:br>
              <a:rPr lang="en-US" sz="6000">
                <a:latin typeface="Algerian" pitchFamily="82" charset="0"/>
                <a:cs typeface="Aharoni" panose="02010803020104030203" pitchFamily="2" charset="-79"/>
              </a:rPr>
            </a:br>
            <a:r>
              <a:rPr lang="en-US" sz="6000">
                <a:latin typeface="Algerian" pitchFamily="82" charset="0"/>
                <a:cs typeface="Aharoni" panose="02010803020104030203" pitchFamily="2" charset="-79"/>
              </a:rPr>
              <a:t>Barriers to listening</a:t>
            </a:r>
            <a:r>
              <a:rPr lang="en-US" sz="600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591B98-263B-62A9-198A-1F0A087126D4}"/>
              </a:ext>
            </a:extLst>
          </p:cNvPr>
          <p:cNvSpPr txBox="1"/>
          <p:nvPr/>
        </p:nvSpPr>
        <p:spPr>
          <a:xfrm>
            <a:off x="9505386" y="4691296"/>
            <a:ext cx="32367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K. </a:t>
            </a:r>
            <a:r>
              <a:rPr lang="en-IN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Nisha</a:t>
            </a:r>
            <a:endParaRPr lang="en-IN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IN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</a:t>
            </a:r>
          </a:p>
          <a:p>
            <a:pPr algn="l"/>
            <a:r>
              <a:rPr lang="en-IN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English </a:t>
            </a:r>
          </a:p>
          <a:p>
            <a:pPr algn="l"/>
            <a:r>
              <a:rPr lang="en-IN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Jamal Mohamed College </a:t>
            </a:r>
          </a:p>
          <a:p>
            <a:pPr algn="l"/>
            <a:r>
              <a:rPr lang="en-IN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Trichy-20 </a:t>
            </a:r>
          </a:p>
          <a:p>
            <a:pPr algn="l"/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8E78A-4CD3-CBF3-A394-E0760A8A9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793" y="688106"/>
            <a:ext cx="9404723" cy="1400530"/>
          </a:xfrm>
        </p:spPr>
        <p:txBody>
          <a:bodyPr/>
          <a:lstStyle/>
          <a:p>
            <a:r>
              <a:rPr lang="en-US" b="1"/>
              <a:t>BARRIERS TO LISTENING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BD211-C67C-28F6-C1AC-42D0D6EDF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485" y="1839516"/>
            <a:ext cx="9521032" cy="47505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  PHYSICAL BARRIERS</a:t>
            </a:r>
          </a:p>
          <a:p>
            <a:r>
              <a:rPr lang="en-US"/>
              <a:t>Physical barrier consists of any sound that prevent a person from being heard </a:t>
            </a:r>
          </a:p>
          <a:p>
            <a:pPr marL="0" indent="0">
              <a:buNone/>
            </a:pPr>
            <a:r>
              <a:rPr lang="en-US"/>
              <a:t>               Eg: WHISPERS , CHEERS , PASSING CAR </a:t>
            </a:r>
          </a:p>
          <a:p>
            <a:pPr marL="0" indent="0">
              <a:buNone/>
            </a:pPr>
            <a:r>
              <a:rPr lang="en-US"/>
              <a:t>  PHYSIOLOGICAL BARRIERS</a:t>
            </a:r>
          </a:p>
          <a:p>
            <a:r>
              <a:rPr lang="en-US"/>
              <a:t>When listener suffers from ill health issue , sleeplessness , hearing problems and it may also arise due to pronunciation short coming of period </a:t>
            </a:r>
          </a:p>
          <a:p>
            <a:pPr marL="0" indent="0"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0202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698C8-0000-9EF8-955E-946BC3C82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B56F0-B6C0-2647-EFEF-BAF5C9616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OVERLOAD OF MESSAGE</a:t>
            </a:r>
          </a:p>
          <a:p>
            <a:r>
              <a:rPr lang="en-US"/>
              <a:t>Its is difficult for the brain to digest the overloaded message.when the message in sequencing,it becomes more painful to concentration</a:t>
            </a:r>
          </a:p>
          <a:p>
            <a:r>
              <a:rPr lang="en-US"/>
              <a:t>EGO</a:t>
            </a:r>
          </a:p>
          <a:p>
            <a:r>
              <a:rPr lang="en-US"/>
              <a:t>Thinking that my own ideas are more important than those of other person or “I AM RIGHT “ and “ OTHER IS WRONG” is the major stumbling block in the way of listening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66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FE024-2B80-6716-ACE3-472E0B9D3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90889-1998-C835-4B94-8DB8FEBBB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RULES OF GOOD LISTENING</a:t>
            </a:r>
          </a:p>
          <a:p>
            <a:r>
              <a:rPr lang="en-US"/>
              <a:t>Stop talking </a:t>
            </a:r>
          </a:p>
          <a:p>
            <a:r>
              <a:rPr lang="en-US"/>
              <a:t>Stop thinking</a:t>
            </a:r>
          </a:p>
          <a:p>
            <a:r>
              <a:rPr lang="en-US"/>
              <a:t>Remove distractions</a:t>
            </a:r>
          </a:p>
          <a:p>
            <a:r>
              <a:rPr lang="en-US"/>
              <a:t>Don’t pre judge </a:t>
            </a:r>
          </a:p>
          <a:p>
            <a:r>
              <a:rPr lang="en-US"/>
              <a:t>Be patient</a:t>
            </a:r>
          </a:p>
          <a:p>
            <a:r>
              <a:rPr lang="en-US"/>
              <a:t>Empathize with the speaker </a:t>
            </a:r>
          </a:p>
          <a:p>
            <a:r>
              <a:rPr lang="en-US"/>
              <a:t>Take notes</a:t>
            </a:r>
          </a:p>
        </p:txBody>
      </p:sp>
    </p:spTree>
    <p:extLst>
      <p:ext uri="{BB962C8B-B14F-4D97-AF65-F5344CB8AC3E}">
        <p14:creationId xmlns:p14="http://schemas.microsoft.com/office/powerpoint/2010/main" val="2786217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F225F-57AB-E30D-360D-710A807646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01613"/>
            <a:ext cx="10515600" cy="639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a typeface="Calibri Light"/>
                <a:cs typeface="Calibri Light"/>
              </a:rPr>
              <a:t>Overcome the barriers of listening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651CD1CF-DA70-4E76-3081-EA7EAA2C2AA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052638"/>
            <a:ext cx="8947150" cy="4195762"/>
          </a:xfrm>
        </p:spPr>
        <p:txBody>
          <a:bodyPr/>
          <a:lstStyle/>
          <a:p>
            <a:r>
              <a:rPr lang="en-US"/>
              <a:t>Pay more attention to language</a:t>
            </a:r>
          </a:p>
          <a:p>
            <a:r>
              <a:rPr lang="en-US"/>
              <a:t>Focus on the issue , not the person</a:t>
            </a:r>
          </a:p>
          <a:p>
            <a:r>
              <a:rPr lang="en-US"/>
              <a:t>Value yourself and your own experiences</a:t>
            </a:r>
          </a:p>
          <a:p>
            <a:r>
              <a:rPr lang="en-US"/>
              <a:t>Be flexible towards others</a:t>
            </a:r>
          </a:p>
          <a:p>
            <a:r>
              <a:rPr lang="en-US"/>
              <a:t>Use simple language to suit the level of audience</a:t>
            </a:r>
          </a:p>
          <a:p>
            <a:r>
              <a:rPr lang="en-US"/>
              <a:t>Do active listening</a:t>
            </a:r>
          </a:p>
          <a:p>
            <a:r>
              <a:rPr lang="en-US"/>
              <a:t>Avoid information overload</a:t>
            </a:r>
          </a:p>
          <a:p>
            <a:r>
              <a:rPr lang="en-US"/>
              <a:t>Make eye contact with the speaker instead of looking around the room</a:t>
            </a:r>
          </a:p>
        </p:txBody>
      </p:sp>
    </p:spTree>
    <p:extLst>
      <p:ext uri="{BB962C8B-B14F-4D97-AF65-F5344CB8AC3E}">
        <p14:creationId xmlns:p14="http://schemas.microsoft.com/office/powerpoint/2010/main" val="1525434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89B3C96-49E1-B1F3-FFC7-3D3E9B14826B}"/>
              </a:ext>
            </a:extLst>
          </p:cNvPr>
          <p:cNvSpPr txBox="1"/>
          <p:nvPr/>
        </p:nvSpPr>
        <p:spPr>
          <a:xfrm>
            <a:off x="3836894" y="2874682"/>
            <a:ext cx="54027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8800" dirty="0">
                <a:latin typeface="Brush Script MT" panose="03060802040406070304" pitchFamily="66" charset="0"/>
              </a:rPr>
              <a:t>Thank You </a:t>
            </a:r>
            <a:endParaRPr lang="en-US" sz="8800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96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70237-593A-BE27-27BE-F53375003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>
                <a:cs typeface="Calibri Light"/>
              </a:rPr>
            </a:br>
            <a:br>
              <a:rPr lang="en-US">
                <a:cs typeface="Calibri Light"/>
              </a:rPr>
            </a:br>
            <a:br>
              <a:rPr lang="en-US">
                <a:cs typeface="Calibri Light"/>
              </a:rPr>
            </a:br>
            <a:endParaRPr lang="en-US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66379-2730-FA0B-AFB2-1D5FBC5FD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1872"/>
            <a:ext cx="10515600" cy="51550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cs typeface="Calibri"/>
            </a:endParaRPr>
          </a:p>
          <a:p>
            <a:pPr marL="457200" indent="-457200">
              <a:buFont typeface="Wingdings" panose="020B0604020202020204" pitchFamily="34" charset="0"/>
              <a:buChar char="v"/>
            </a:pPr>
            <a:r>
              <a:rPr lang="en-US">
                <a:cs typeface="Calibri"/>
              </a:rPr>
              <a:t>STAGES IN THE PROCESS OF LISTENING</a:t>
            </a:r>
          </a:p>
          <a:p>
            <a:pPr marL="457200" indent="-457200">
              <a:buFont typeface="Wingdings" panose="020B0604020202020204" pitchFamily="34" charset="0"/>
              <a:buChar char="v"/>
            </a:pPr>
            <a:r>
              <a:rPr lang="en-US">
                <a:cs typeface="Calibri"/>
              </a:rPr>
              <a:t>WAYS TO ENHANCE LISTENING SKILLS</a:t>
            </a:r>
          </a:p>
          <a:p>
            <a:pPr marL="457200" indent="-457200">
              <a:buFont typeface="Wingdings" panose="020B0604020202020204" pitchFamily="34" charset="0"/>
              <a:buChar char="v"/>
            </a:pPr>
            <a:r>
              <a:rPr lang="en-US">
                <a:cs typeface="Calibri"/>
              </a:rPr>
              <a:t>CONTROLLING DISTRACTIONS</a:t>
            </a:r>
          </a:p>
          <a:p>
            <a:pPr marL="457200" indent="-457200">
              <a:buFont typeface="Wingdings" panose="020B0604020202020204" pitchFamily="34" charset="0"/>
              <a:buChar char="v"/>
            </a:pPr>
            <a:r>
              <a:rPr lang="en-US">
                <a:cs typeface="Calibri"/>
              </a:rPr>
              <a:t>BARRIERS OF LISTENING</a:t>
            </a:r>
          </a:p>
          <a:p>
            <a:pPr marL="457200" indent="-457200">
              <a:buFont typeface="Wingdings" panose="020B0604020202020204" pitchFamily="34" charset="0"/>
              <a:buChar char="v"/>
            </a:pPr>
            <a:r>
              <a:rPr lang="en-US">
                <a:cs typeface="Calibri"/>
              </a:rPr>
              <a:t>OVERCOME THE BARRIERS OF LISTENING</a:t>
            </a:r>
          </a:p>
        </p:txBody>
      </p:sp>
    </p:spTree>
    <p:extLst>
      <p:ext uri="{BB962C8B-B14F-4D97-AF65-F5344CB8AC3E}">
        <p14:creationId xmlns:p14="http://schemas.microsoft.com/office/powerpoint/2010/main" val="395519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AC312-565D-55D6-8A5C-E2A63D48A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STAGES IN THE PROCESS OF LISTENING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3BF3449-5908-028E-C919-11AF4E0CA7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74683"/>
              </p:ext>
            </p:extLst>
          </p:nvPr>
        </p:nvGraphicFramePr>
        <p:xfrm>
          <a:off x="646111" y="2237362"/>
          <a:ext cx="9404352" cy="4046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76702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14C8A-EE4A-5EAF-C7B1-01335135F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981" y="698284"/>
            <a:ext cx="11350668" cy="610497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Calibri"/>
            </a:endParaRPr>
          </a:p>
          <a:p>
            <a:pPr marL="0" indent="0">
              <a:buClr>
                <a:srgbClr val="EF53A5"/>
              </a:buClr>
              <a:buNone/>
            </a:pPr>
            <a:r>
              <a:rPr lang="en-US" sz="2400" b="1" dirty="0">
                <a:ea typeface="+mj-lt"/>
                <a:cs typeface="+mj-lt"/>
              </a:rPr>
              <a:t>Receiving</a:t>
            </a:r>
            <a:endParaRPr lang="en-US" sz="2400" dirty="0">
              <a:ea typeface="+mj-lt"/>
              <a:cs typeface="+mj-lt"/>
            </a:endParaRPr>
          </a:p>
          <a:p>
            <a:pPr marL="0" indent="0">
              <a:buClr>
                <a:srgbClr val="EF53A5"/>
              </a:buClr>
              <a:buNone/>
            </a:pPr>
            <a:endParaRPr lang="en-US" dirty="0">
              <a:cs typeface="Calibri"/>
            </a:endParaRPr>
          </a:p>
          <a:p>
            <a:pPr>
              <a:buClr>
                <a:srgbClr val="EF53A5"/>
              </a:buClr>
            </a:pPr>
            <a:r>
              <a:rPr lang="en-US" dirty="0">
                <a:cs typeface="Calibri"/>
              </a:rPr>
              <a:t>When you have ears you can receive anything within the hearing range. So hear receiving means hearing</a:t>
            </a:r>
            <a:endParaRPr lang="en-US"/>
          </a:p>
          <a:p>
            <a:r>
              <a:rPr lang="en-US" dirty="0">
                <a:cs typeface="Calibri"/>
              </a:rPr>
              <a:t>It refers to the response caused by sound waves stimulating the sensory receptors of the ear</a:t>
            </a:r>
          </a:p>
          <a:p>
            <a:pPr marL="0" indent="0">
              <a:buNone/>
            </a:pPr>
            <a:endParaRPr lang="en-US" b="1" dirty="0">
              <a:cs typeface="Calibri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  <a:cs typeface="Calibri"/>
              </a:rPr>
              <a:t>UNDERSTANDING</a:t>
            </a:r>
            <a:endParaRPr lang="en-US" b="1" dirty="0">
              <a:solidFill>
                <a:schemeClr val="tx2"/>
              </a:solidFill>
            </a:endParaRPr>
          </a:p>
          <a:p>
            <a:pPr marL="457200" indent="-457200"/>
            <a:r>
              <a:rPr lang="en-US" dirty="0">
                <a:cs typeface="Calibri"/>
              </a:rPr>
              <a:t>It is a stage at which you learn </a:t>
            </a:r>
            <a:r>
              <a:rPr lang="en-US">
                <a:cs typeface="Calibri"/>
              </a:rPr>
              <a:t>what t</a:t>
            </a:r>
            <a:r>
              <a:rPr lang="en-US" sz="1800" b="0" i="0" kern="120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+mj-ea"/>
                <a:cs typeface="Calibri" panose="020F0502020204030204" pitchFamily="34" charset="0"/>
              </a:rPr>
              <a:t>It is a stage at which you learn what the speaker means</a:t>
            </a:r>
            <a:endParaRPr lang="en-US" sz="1800">
              <a:effectLst/>
            </a:endParaRPr>
          </a:p>
          <a:p>
            <a:pPr marL="457200" indent="-457200"/>
            <a:r>
              <a:rPr lang="en-US">
                <a:cs typeface="Calibri"/>
              </a:rPr>
              <a:t>he </a:t>
            </a:r>
            <a:r>
              <a:rPr lang="en-US" dirty="0">
                <a:cs typeface="Calibri"/>
              </a:rPr>
              <a:t>speaker means</a:t>
            </a:r>
          </a:p>
          <a:p>
            <a:pPr marL="457200" indent="-457200"/>
            <a:r>
              <a:rPr lang="en-US" dirty="0">
                <a:cs typeface="Calibri"/>
              </a:rPr>
              <a:t>You will understand what you have heard the thoughts, the emotional tones, the feeling behind the words as well</a:t>
            </a:r>
          </a:p>
          <a:p>
            <a:pPr marL="0" indent="0">
              <a:buNone/>
            </a:pPr>
            <a:endParaRPr lang="en-US">
              <a:cs typeface="Calibri"/>
            </a:endParaRPr>
          </a:p>
          <a:p>
            <a:pPr marL="457200" indent="-457200"/>
            <a:endParaRPr lang="en-US">
              <a:cs typeface="Calibri"/>
            </a:endParaRPr>
          </a:p>
          <a:p>
            <a:pPr marL="457200" indent="-457200"/>
            <a:endParaRPr lang="en-US">
              <a:cs typeface="Calibri"/>
            </a:endParaRPr>
          </a:p>
          <a:p>
            <a:pPr marL="457200" indent="-457200"/>
            <a:endParaRPr lang="en-US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9928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0D918-75E6-FDA9-D784-B6E304834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3899"/>
            <a:ext cx="10515600" cy="558306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b="1" dirty="0">
                <a:cs typeface="Calibri"/>
              </a:rPr>
              <a:t>INTERPRETING</a:t>
            </a:r>
            <a:endParaRPr lang="en-US" b="1" dirty="0"/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As our intension is selective so it is our memories what is remember may be things are different from what was originally heard or listen</a:t>
            </a:r>
          </a:p>
          <a:p>
            <a:pPr marL="0" indent="0">
              <a:buClr>
                <a:srgbClr val="EF53A5"/>
              </a:buClr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b="1" dirty="0">
                <a:cs typeface="Calibri"/>
              </a:rPr>
              <a:t>EVALUATING</a:t>
            </a:r>
          </a:p>
          <a:p>
            <a:r>
              <a:rPr lang="en-US" dirty="0">
                <a:cs typeface="Calibri"/>
              </a:rPr>
              <a:t>Consists of judging the message in some way you may buy to evaluate the speaker's underlying emotions or motive. </a:t>
            </a:r>
          </a:p>
          <a:p>
            <a:r>
              <a:rPr lang="en-US" dirty="0">
                <a:cs typeface="Calibri"/>
              </a:rPr>
              <a:t>Offen this process goes on without much conscious awareness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25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DC19-1F84-ACA8-A17F-8D9CE8099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7406"/>
            <a:ext cx="10515600" cy="54995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>
                <a:solidFill>
                  <a:schemeClr val="tx2"/>
                </a:solidFill>
                <a:cs typeface="Calibri"/>
              </a:rPr>
              <a:t>RESPONDING</a:t>
            </a:r>
          </a:p>
          <a:p>
            <a:r>
              <a:rPr lang="en-US">
                <a:cs typeface="Calibri"/>
              </a:rPr>
              <a:t>This stage requires that receivers complaints the process through verbal and nonverbal feedback</a:t>
            </a:r>
          </a:p>
          <a:p>
            <a:r>
              <a:rPr lang="en-US">
                <a:cs typeface="Calibri"/>
              </a:rPr>
              <a:t>The speaker has no other way to determine of a message has been received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1062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72058-4D0A-EAD8-E7A4-1ED7CA6C5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4064" y="232172"/>
            <a:ext cx="9404723" cy="1176514"/>
          </a:xfrm>
        </p:spPr>
        <p:txBody>
          <a:bodyPr>
            <a:normAutofit/>
          </a:bodyPr>
          <a:lstStyle/>
          <a:p>
            <a:r>
              <a:rPr lang="en-US">
                <a:ea typeface="+mj-lt"/>
                <a:cs typeface="+mj-lt"/>
              </a:rPr>
              <a:t>WAY TO ENHANCE LISTINING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DFD8839-D3BB-59FA-01BB-9BF2A23E24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5648302"/>
              </p:ext>
            </p:extLst>
          </p:nvPr>
        </p:nvGraphicFramePr>
        <p:xfrm>
          <a:off x="72186" y="1408686"/>
          <a:ext cx="10552571" cy="4996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0351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546CE-CB0A-4C54-27AC-78435862C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42545"/>
            <a:ext cx="10515600" cy="1325562"/>
          </a:xfrm>
        </p:spPr>
        <p:txBody>
          <a:bodyPr/>
          <a:lstStyle/>
          <a:p>
            <a:br>
              <a:rPr lang="en-US" dirty="0">
                <a:ea typeface="Calibri Light"/>
                <a:cs typeface="Calibri Light"/>
              </a:rPr>
            </a:br>
            <a:r>
              <a:rPr lang="en-US" b="1" dirty="0">
                <a:ea typeface="Calibri Light"/>
                <a:cs typeface="Calibri Light"/>
              </a:rPr>
              <a:t>Controlling Distraction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8ED79-0994-962D-56C3-3D4B56657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5655"/>
            <a:ext cx="10959296" cy="49113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b="1">
                <a:ea typeface="Calibri"/>
                <a:cs typeface="Calibri"/>
              </a:rPr>
              <a:t>Distraction</a:t>
            </a:r>
            <a:endParaRPr lang="en-US" sz="2400" b="1"/>
          </a:p>
          <a:p>
            <a:pPr marL="0" indent="0">
              <a:buNone/>
            </a:pPr>
            <a:r>
              <a:rPr lang="en-US" sz="2400" b="1">
                <a:ea typeface="Calibri"/>
                <a:cs typeface="Calibri"/>
              </a:rPr>
              <a:t>       </a:t>
            </a:r>
            <a:r>
              <a:rPr lang="en-US">
                <a:ea typeface="Calibri"/>
                <a:cs typeface="Calibri"/>
              </a:rPr>
              <a:t>Listener's </a:t>
            </a:r>
            <a:r>
              <a:rPr lang="en-US" dirty="0">
                <a:ea typeface="Calibri"/>
                <a:cs typeface="Calibri"/>
              </a:rPr>
              <a:t>attentions to any personal inconveniences or to trivial </a:t>
            </a:r>
            <a:r>
              <a:rPr lang="en-US">
                <a:ea typeface="Calibri"/>
                <a:cs typeface="Calibri"/>
              </a:rPr>
              <a:t>happenings      around </a:t>
            </a:r>
            <a:r>
              <a:rPr lang="en-US" dirty="0">
                <a:ea typeface="Calibri"/>
                <a:cs typeface="Calibri"/>
              </a:rPr>
              <a:t>are the potential enemies to his intensive listening.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   G.A. Lord says there are 3 kinds </a:t>
            </a:r>
            <a:r>
              <a:rPr lang="en-US">
                <a:ea typeface="Calibri"/>
                <a:cs typeface="Calibri"/>
              </a:rPr>
              <a:t>of distraction</a:t>
            </a:r>
          </a:p>
          <a:p>
            <a:r>
              <a:rPr lang="en-US">
                <a:ea typeface="Calibri"/>
                <a:cs typeface="Calibri"/>
              </a:rPr>
              <a:t>PHYSICAL DISTRACTION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    Things that interrupt our concentration by their presence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     Such things are Noice ,Speakers habits, Hand movements</a:t>
            </a:r>
          </a:p>
          <a:p>
            <a:r>
              <a:rPr lang="en-US">
                <a:ea typeface="Calibri"/>
                <a:cs typeface="Calibri"/>
              </a:rPr>
              <a:t>PERSONAL DISTRACTION 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    Include toothache indigestion, and sleepiness being too hot or  too  cold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    Body odor , cramp, hunger</a:t>
            </a:r>
          </a:p>
          <a:p>
            <a:pPr marL="0" indent="0">
              <a:buNone/>
            </a:pPr>
            <a:endParaRPr lang="en-US">
              <a:ea typeface="Calibri"/>
              <a:cs typeface="Calibri"/>
            </a:endParaRPr>
          </a:p>
          <a:p>
            <a:pPr marL="0" indent="0">
              <a:buNone/>
            </a:pPr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7389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5A972-1182-461B-FAA8-0DAAE4F31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8436"/>
            <a:ext cx="10515600" cy="57885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3. Physiological Distraction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    Somewhat subtler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    Our mind often colander as a direct result of what is being said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    Because the speaker uses a word or words  which trigger off           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    reactions in the listeners mind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129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622</Words>
  <Application>Microsoft Office PowerPoint</Application>
  <PresentationFormat>Widescreen</PresentationFormat>
  <Paragraphs>94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Ion</vt:lpstr>
      <vt:lpstr>Process of listening               And Barriers to listening </vt:lpstr>
      <vt:lpstr>   </vt:lpstr>
      <vt:lpstr>STAGES IN THE PROCESS OF LISTENING</vt:lpstr>
      <vt:lpstr>PowerPoint Presentation</vt:lpstr>
      <vt:lpstr>PowerPoint Presentation</vt:lpstr>
      <vt:lpstr>PowerPoint Presentation</vt:lpstr>
      <vt:lpstr>WAY TO ENHANCE LISTINING</vt:lpstr>
      <vt:lpstr> Controlling Distraction</vt:lpstr>
      <vt:lpstr>PowerPoint Presentation</vt:lpstr>
      <vt:lpstr>BARRIERS TO LISTENING </vt:lpstr>
      <vt:lpstr>PowerPoint Presentation</vt:lpstr>
      <vt:lpstr>PowerPoint Presentation</vt:lpstr>
      <vt:lpstr>Overcome the barriers of listening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NAGESHWARI</dc:creator>
  <cp:lastModifiedBy>NISHA K</cp:lastModifiedBy>
  <cp:revision>62</cp:revision>
  <dcterms:created xsi:type="dcterms:W3CDTF">2022-05-21T17:45:33Z</dcterms:created>
  <dcterms:modified xsi:type="dcterms:W3CDTF">2023-04-09T16:49:25Z</dcterms:modified>
</cp:coreProperties>
</file>