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63" r:id="rId3"/>
    <p:sldId id="256" r:id="rId4"/>
    <p:sldId id="257"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tableStyles" Target="tableStyles.xml" /><Relationship Id="rId3" Type="http://schemas.openxmlformats.org/officeDocument/2006/relationships/slide" Target="slides/slide1.xml" /><Relationship Id="rId7" Type="http://schemas.openxmlformats.org/officeDocument/2006/relationships/slide" Target="slides/slide5.xml" /><Relationship Id="rId12" Type="http://schemas.openxmlformats.org/officeDocument/2006/relationships/theme" Target="theme/theme1.xml" /><Relationship Id="rId2" Type="http://schemas.openxmlformats.org/officeDocument/2006/relationships/slideMaster" Target="slideMasters/slideMaster2.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viewProps" Target="viewProps.xml" /><Relationship Id="rId5" Type="http://schemas.openxmlformats.org/officeDocument/2006/relationships/slide" Target="slides/slide3.xml" /><Relationship Id="rId10" Type="http://schemas.openxmlformats.org/officeDocument/2006/relationships/presProps" Target="presProps.xml" /><Relationship Id="rId4" Type="http://schemas.openxmlformats.org/officeDocument/2006/relationships/slide" Target="slides/slide2.xml" /><Relationship Id="rId9" Type="http://schemas.openxmlformats.org/officeDocument/2006/relationships/slide" Target="slides/slide7.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C078B09B-A844-466E-B4B8-B4313889A52A}" type="datetimeFigureOut">
              <a:rPr lang="en-IN" smtClean="0"/>
              <a:t>07-04-2023</a:t>
            </a:fld>
            <a:endParaRPr lang="en-IN"/>
          </a:p>
        </p:txBody>
      </p:sp>
      <p:sp>
        <p:nvSpPr>
          <p:cNvPr id="5" name="Footer Placeholder 4"/>
          <p:cNvSpPr>
            <a:spLocks noGrp="1"/>
          </p:cNvSpPr>
          <p:nvPr>
            <p:ph type="ftr" sz="quarter" idx="11"/>
          </p:nvPr>
        </p:nvSpPr>
        <p:spPr bwMode="white"/>
        <p:txBody>
          <a:bodyPr/>
          <a:lstStyle/>
          <a:p>
            <a:endParaRPr lang="en-IN"/>
          </a:p>
        </p:txBody>
      </p:sp>
      <p:sp>
        <p:nvSpPr>
          <p:cNvPr id="6" name="Slide Number Placeholder 5"/>
          <p:cNvSpPr>
            <a:spLocks noGrp="1"/>
          </p:cNvSpPr>
          <p:nvPr>
            <p:ph type="sldNum" sz="quarter" idx="12"/>
          </p:nvPr>
        </p:nvSpPr>
        <p:spPr/>
        <p:txBody>
          <a:bodyPr/>
          <a:lstStyle/>
          <a:p>
            <a:fld id="{B6803C2C-6D90-4CAD-B24E-7B47B30A2BF6}"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8B09B-A844-466E-B4B8-B4313889A52A}" type="datetimeFigureOut">
              <a:rPr lang="en-IN" smtClean="0"/>
              <a:t>07-04-2023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803C2C-6D90-4CAD-B24E-7B47B30A2BF6}"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8B09B-A844-466E-B4B8-B4313889A52A}" type="datetimeFigureOut">
              <a:rPr lang="en-IN" smtClean="0"/>
              <a:t>07-04-2023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803C2C-6D90-4CAD-B24E-7B47B30A2BF6}"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78B09B-A844-466E-B4B8-B4313889A52A}" type="datetimeFigureOut">
              <a:rPr lang="en-IN" smtClean="0"/>
              <a:t>07-04-2023</a:t>
            </a:fld>
            <a:endParaRPr lang="en-IN"/>
          </a:p>
        </p:txBody>
      </p:sp>
      <p:sp>
        <p:nvSpPr>
          <p:cNvPr id="5" name="Footer Placeholder 4"/>
          <p:cNvSpPr>
            <a:spLocks noGrp="1"/>
          </p:cNvSpPr>
          <p:nvPr>
            <p:ph type="ftr" sz="quarter" idx="11"/>
          </p:nvPr>
        </p:nvSpPr>
        <p:spPr/>
        <p:txBody>
          <a:bodyPr/>
          <a:lstStyle/>
          <a:p>
            <a:endParaRPr lang="en-IN"/>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803C2C-6D90-4CAD-B24E-7B47B30A2BF6}" type="slidenum">
              <a:rPr lang="en-IN" smtClean="0"/>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8B09B-A844-466E-B4B8-B4313889A52A}" type="datetimeFigureOut">
              <a:rPr lang="en-IN" smtClean="0"/>
              <a:t>07-04-2023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803C2C-6D90-4CAD-B24E-7B47B30A2BF6}" type="slidenum">
              <a:rPr lang="en-IN" smtClean="0"/>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078B09B-A844-466E-B4B8-B4313889A52A}" type="datetimeFigureOut">
              <a:rPr lang="en-IN" smtClean="0"/>
              <a:t>07-04-2023</a:t>
            </a:fld>
            <a:endParaRPr lang="en-IN"/>
          </a:p>
        </p:txBody>
      </p:sp>
      <p:sp>
        <p:nvSpPr>
          <p:cNvPr id="8" name="Slide Number Placeholder 7"/>
          <p:cNvSpPr>
            <a:spLocks noGrp="1"/>
          </p:cNvSpPr>
          <p:nvPr>
            <p:ph type="sldNum" sz="quarter" idx="11"/>
          </p:nvPr>
        </p:nvSpPr>
        <p:spPr/>
        <p:txBody>
          <a:bodyPr/>
          <a:lstStyle/>
          <a:p>
            <a:fld id="{B6803C2C-6D90-4CAD-B24E-7B47B30A2BF6}" type="slidenum">
              <a:rPr lang="en-IN" smtClean="0"/>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78B09B-A844-466E-B4B8-B4313889A52A}" type="datetimeFigureOut">
              <a:rPr lang="en-IN" smtClean="0"/>
              <a:t>07-04-2023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803C2C-6D90-4CAD-B24E-7B47B30A2BF6}" type="slidenum">
              <a:rPr lang="en-IN" smtClean="0"/>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78B09B-A844-466E-B4B8-B4313889A52A}" type="datetimeFigureOut">
              <a:rPr lang="en-IN" smtClean="0"/>
              <a:t>07-04-2023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803C2C-6D90-4CAD-B24E-7B47B30A2BF6}" type="slidenum">
              <a:rPr lang="en-IN" smtClean="0"/>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78B09B-A844-466E-B4B8-B4313889A52A}" type="datetimeFigureOut">
              <a:rPr lang="en-IN" smtClean="0"/>
              <a:t>07-04-2023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803C2C-6D90-4CAD-B24E-7B47B30A2BF6}" type="slidenum">
              <a:rPr lang="en-IN" smtClean="0"/>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8B09B-A844-466E-B4B8-B4313889A52A}" type="datetimeFigureOut">
              <a:rPr lang="en-IN" smtClean="0"/>
              <a:t>07-04-2023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803C2C-6D90-4CAD-B24E-7B47B30A2BF6}" type="slidenum">
              <a:rPr lang="en-IN" smtClean="0"/>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8B09B-A844-466E-B4B8-B4313889A52A}" type="datetimeFigureOut">
              <a:rPr lang="en-IN" smtClean="0"/>
              <a:t>07-04-2023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803C2C-6D90-4CAD-B24E-7B47B30A2BF6}" type="slidenum">
              <a:rPr lang="en-IN" smtClean="0"/>
              <a:t>‹#›</a:t>
            </a:fld>
            <a:endParaRPr lang="en-IN"/>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8B09B-A844-466E-B4B8-B4313889A52A}" type="datetimeFigureOut">
              <a:rPr lang="en-IN" smtClean="0"/>
              <a:t>07-04-2023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803C2C-6D90-4CAD-B24E-7B47B30A2BF6}" type="slidenum">
              <a:rPr lang="en-IN" smtClean="0"/>
              <a:t>‹#›</a:t>
            </a:fld>
            <a:endParaRPr lang="en-IN"/>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8B09B-A844-466E-B4B8-B4313889A52A}" type="datetimeFigureOut">
              <a:rPr lang="en-IN" smtClean="0"/>
              <a:t>07-04-2023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6803C2C-6D90-4CAD-B24E-7B47B30A2BF6}" type="slidenum">
              <a:rPr lang="en-IN" smtClean="0"/>
              <a:t>‹#›</a:t>
            </a:fld>
            <a:endParaRPr lang="en-IN"/>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8B09B-A844-466E-B4B8-B4313889A52A}" type="datetimeFigureOut">
              <a:rPr lang="en-IN" smtClean="0"/>
              <a:t>07-04-2023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803C2C-6D90-4CAD-B24E-7B47B30A2BF6}" type="slidenum">
              <a:rPr lang="en-IN" smtClean="0"/>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8B09B-A844-466E-B4B8-B4313889A52A}" type="datetimeFigureOut">
              <a:rPr lang="en-IN" smtClean="0"/>
              <a:t>07-04-2023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803C2C-6D90-4CAD-B24E-7B47B30A2BF6}"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78B09B-A844-466E-B4B8-B4313889A52A}" type="datetimeFigureOut">
              <a:rPr lang="en-IN" smtClean="0"/>
              <a:t>07-04-2023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803C2C-6D90-4CAD-B24E-7B47B30A2BF6}" type="slidenum">
              <a:rPr lang="en-IN" smtClean="0"/>
              <a:t>‹#›</a:t>
            </a:fld>
            <a:endParaRPr lang="en-IN"/>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078B09B-A844-466E-B4B8-B4313889A52A}" type="datetimeFigureOut">
              <a:rPr lang="en-IN" smtClean="0"/>
              <a:t>07-04-2023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803C2C-6D90-4CAD-B24E-7B47B30A2BF6}" type="slidenum">
              <a:rPr lang="en-IN" smtClean="0"/>
              <a:t>‹#›</a:t>
            </a:fld>
            <a:endParaRPr lang="en-IN"/>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078B09B-A844-466E-B4B8-B4313889A52A}" type="datetimeFigureOut">
              <a:rPr lang="en-IN" smtClean="0"/>
              <a:t>07-04-2023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803C2C-6D90-4CAD-B24E-7B47B30A2BF6}"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78B09B-A844-466E-B4B8-B4313889A52A}" type="datetimeFigureOut">
              <a:rPr lang="en-IN" smtClean="0"/>
              <a:t>07-04-2023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803C2C-6D90-4CAD-B24E-7B47B30A2BF6}" type="slidenum">
              <a:rPr lang="en-IN" smtClean="0"/>
              <a:t>‹#›</a:t>
            </a:fld>
            <a:endParaRPr lang="en-IN"/>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078B09B-A844-466E-B4B8-B4313889A52A}" type="datetimeFigureOut">
              <a:rPr lang="en-IN" smtClean="0"/>
              <a:t>07-04-2023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803C2C-6D90-4CAD-B24E-7B47B30A2BF6}"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8B09B-A844-466E-B4B8-B4313889A52A}" type="datetimeFigureOut">
              <a:rPr lang="en-IN" smtClean="0"/>
              <a:t>07-04-2023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803C2C-6D90-4CAD-B24E-7B47B30A2BF6}" type="slidenum">
              <a:rPr lang="en-IN" smtClean="0"/>
              <a:t>‹#›</a:t>
            </a:fld>
            <a:endParaRPr lang="en-IN"/>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8B09B-A844-466E-B4B8-B4313889A52A}" type="datetimeFigureOut">
              <a:rPr lang="en-IN" smtClean="0"/>
              <a:t>07-04-2023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803C2C-6D90-4CAD-B24E-7B47B30A2BF6}"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078B09B-A844-466E-B4B8-B4313889A52A}" type="datetimeFigureOut">
              <a:rPr lang="en-IN" smtClean="0"/>
              <a:t>07-04-2023</a:t>
            </a:fld>
            <a:endParaRPr lang="en-IN"/>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IN"/>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6803C2C-6D90-4CAD-B24E-7B47B30A2BF6}"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078B09B-A844-466E-B4B8-B4313889A52A}" type="datetimeFigureOut">
              <a:rPr lang="en-IN" smtClean="0"/>
              <a:t>07-04-2023</a:t>
            </a:fld>
            <a:endParaRPr lang="en-IN"/>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6803C2C-6D90-4CAD-B24E-7B47B30A2BF6}" type="slidenum">
              <a:rPr lang="en-IN" smtClean="0"/>
              <a:t>‹#›</a:t>
            </a:fld>
            <a:endParaRPr lang="en-IN"/>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6.jpeg" /><Relationship Id="rId1" Type="http://schemas.openxmlformats.org/officeDocument/2006/relationships/slideLayout" Target="../slideLayouts/slideLayout18.xml" /></Relationships>
</file>

<file path=ppt/slides/_rels/slide4.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7.jpeg" /><Relationship Id="rId1" Type="http://schemas.openxmlformats.org/officeDocument/2006/relationships/slideLayout" Target="../slideLayouts/slideLayout18.xml" /></Relationships>
</file>

<file path=ppt/slides/_rels/slide5.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18.xml" /></Relationships>
</file>

<file path=ppt/slides/_rels/slide6.xml.rels><?xml version="1.0" encoding="UTF-8" standalone="yes"?>
<Relationships xmlns="http://schemas.openxmlformats.org/package/2006/relationships"><Relationship Id="rId3" Type="http://schemas.microsoft.com/office/2007/relationships/hdphoto" Target="../media/hdphoto3.wdp" /><Relationship Id="rId2" Type="http://schemas.openxmlformats.org/officeDocument/2006/relationships/image" Target="../media/image9.jpeg" /><Relationship Id="rId1" Type="http://schemas.openxmlformats.org/officeDocument/2006/relationships/slideLayout" Target="../slideLayouts/slideLayout18.xml" /><Relationship Id="rId4" Type="http://schemas.openxmlformats.org/officeDocument/2006/relationships/image" Target="../media/image10.jpeg" /></Relationships>
</file>

<file path=ppt/slides/_rels/slide7.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1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2866" y="1700808"/>
            <a:ext cx="7632848" cy="2677656"/>
          </a:xfrm>
          <a:prstGeom prst="rect">
            <a:avLst/>
          </a:prstGeom>
          <a:noFill/>
        </p:spPr>
        <p:txBody>
          <a:bodyPr wrap="square" rtlCol="0">
            <a:spAutoFit/>
          </a:bodyPr>
          <a:lstStyle/>
          <a:p>
            <a:pPr algn="ctr"/>
            <a:r>
              <a:rPr lang="en-US" sz="2800" dirty="0">
                <a:solidFill>
                  <a:srgbClr val="002060"/>
                </a:solidFill>
                <a:latin typeface="Algerian" pitchFamily="82" charset="0"/>
              </a:rPr>
              <a:t>G.L. CHRISTINA MARTHA</a:t>
            </a:r>
          </a:p>
          <a:p>
            <a:pPr algn="ctr"/>
            <a:r>
              <a:rPr lang="en-US" sz="2800" dirty="0">
                <a:solidFill>
                  <a:srgbClr val="002060"/>
                </a:solidFill>
                <a:latin typeface="Algerian" pitchFamily="82" charset="0"/>
              </a:rPr>
              <a:t>Assistant professor</a:t>
            </a:r>
          </a:p>
          <a:p>
            <a:pPr algn="ctr"/>
            <a:r>
              <a:rPr lang="en-US" sz="2800" dirty="0">
                <a:solidFill>
                  <a:srgbClr val="002060"/>
                </a:solidFill>
                <a:latin typeface="Algerian" pitchFamily="82" charset="0"/>
              </a:rPr>
              <a:t>Department of English </a:t>
            </a:r>
          </a:p>
          <a:p>
            <a:pPr algn="ctr"/>
            <a:r>
              <a:rPr lang="en-US" sz="2800" dirty="0">
                <a:solidFill>
                  <a:srgbClr val="002060"/>
                </a:solidFill>
                <a:latin typeface="Algerian" pitchFamily="82" charset="0"/>
              </a:rPr>
              <a:t>Jamal Mohamed college</a:t>
            </a:r>
          </a:p>
          <a:p>
            <a:pPr algn="ctr"/>
            <a:r>
              <a:rPr lang="en-US" sz="2800" dirty="0">
                <a:solidFill>
                  <a:srgbClr val="002060"/>
                </a:solidFill>
                <a:latin typeface="Algerian" pitchFamily="82" charset="0"/>
              </a:rPr>
              <a:t>Poem : A POISON TREE BY  WILLIAM  BLAKE </a:t>
            </a:r>
          </a:p>
          <a:p>
            <a:pPr algn="ctr"/>
            <a:r>
              <a:rPr lang="en-US" sz="2800" dirty="0">
                <a:solidFill>
                  <a:srgbClr val="002060"/>
                </a:solidFill>
                <a:latin typeface="Algerian" pitchFamily="82" charset="0"/>
              </a:rPr>
              <a:t>Poetry and Drama UG</a:t>
            </a:r>
            <a:endParaRPr lang="en-IN" sz="2800" dirty="0">
              <a:solidFill>
                <a:srgbClr val="002060"/>
              </a:solidFill>
              <a:latin typeface="Algerian" pitchFamily="82" charset="0"/>
            </a:endParaRPr>
          </a:p>
        </p:txBody>
      </p:sp>
    </p:spTree>
    <p:extLst>
      <p:ext uri="{BB962C8B-B14F-4D97-AF65-F5344CB8AC3E}">
        <p14:creationId xmlns:p14="http://schemas.microsoft.com/office/powerpoint/2010/main" val="41114210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132856"/>
            <a:ext cx="8424936" cy="1287016"/>
          </a:xfrm>
        </p:spPr>
        <p:txBody>
          <a:bodyPr>
            <a:normAutofit/>
          </a:bodyPr>
          <a:lstStyle/>
          <a:p>
            <a:r>
              <a:rPr lang="en-US" sz="6600" dirty="0">
                <a:solidFill>
                  <a:srgbClr val="FF0000"/>
                </a:solidFill>
                <a:latin typeface="Algerian" pitchFamily="82" charset="0"/>
              </a:rPr>
              <a:t>A POISON TREE  </a:t>
            </a:r>
            <a:endParaRPr lang="en-IN" sz="6600" dirty="0">
              <a:solidFill>
                <a:srgbClr val="FF0000"/>
              </a:solidFill>
              <a:latin typeface="Algerian" pitchFamily="82" charset="0"/>
            </a:endParaRPr>
          </a:p>
        </p:txBody>
      </p:sp>
      <p:sp>
        <p:nvSpPr>
          <p:cNvPr id="6" name="TextBox 5"/>
          <p:cNvSpPr txBox="1"/>
          <p:nvPr/>
        </p:nvSpPr>
        <p:spPr>
          <a:xfrm>
            <a:off x="1259632" y="4581128"/>
            <a:ext cx="7128792" cy="646331"/>
          </a:xfrm>
          <a:prstGeom prst="rect">
            <a:avLst/>
          </a:prstGeom>
          <a:noFill/>
        </p:spPr>
        <p:txBody>
          <a:bodyPr wrap="square" rtlCol="0">
            <a:spAutoFit/>
          </a:bodyPr>
          <a:lstStyle/>
          <a:p>
            <a:pPr algn="r"/>
            <a:r>
              <a:rPr lang="en-US" sz="3600" b="1" i="1" dirty="0">
                <a:solidFill>
                  <a:srgbClr val="C00000"/>
                </a:solidFill>
                <a:latin typeface="AR CENA" pitchFamily="2" charset="0"/>
              </a:rPr>
              <a:t>Presented by GL.Christina Martha</a:t>
            </a:r>
            <a:endParaRPr lang="en-IN" sz="3600" b="1" i="1" dirty="0">
              <a:solidFill>
                <a:srgbClr val="C00000"/>
              </a:solidFill>
              <a:latin typeface="AR CENA" pitchFamily="2"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33063" b="34179"/>
          <a:stretch/>
        </p:blipFill>
        <p:spPr>
          <a:xfrm>
            <a:off x="0" y="116632"/>
            <a:ext cx="9081886" cy="6741367"/>
          </a:xfrm>
          <a:prstGeom prst="rect">
            <a:avLst/>
          </a:prstGeom>
        </p:spPr>
      </p:pic>
      <p:sp>
        <p:nvSpPr>
          <p:cNvPr id="10" name="Rectangle 9"/>
          <p:cNvSpPr/>
          <p:nvPr/>
        </p:nvSpPr>
        <p:spPr>
          <a:xfrm>
            <a:off x="2550594" y="5085184"/>
            <a:ext cx="6200736" cy="1323439"/>
          </a:xfrm>
          <a:prstGeom prst="rect">
            <a:avLst/>
          </a:prstGeom>
        </p:spPr>
        <p:txBody>
          <a:bodyPr wrap="square">
            <a:spAutoFit/>
          </a:bodyPr>
          <a:lstStyle/>
          <a:p>
            <a:pPr algn="r"/>
            <a:r>
              <a:rPr lang="en-US" sz="4000" b="1" i="1" dirty="0">
                <a:solidFill>
                  <a:srgbClr val="FFFF00"/>
                </a:solidFill>
                <a:latin typeface="Algerian" pitchFamily="82" charset="0"/>
              </a:rPr>
              <a:t>Presented by GL.Christina Martha</a:t>
            </a:r>
            <a:endParaRPr lang="en-IN" sz="4000" b="1" i="1" dirty="0">
              <a:solidFill>
                <a:srgbClr val="FFFF00"/>
              </a:solidFill>
              <a:latin typeface="Algerian" pitchFamily="82" charset="0"/>
            </a:endParaRPr>
          </a:p>
        </p:txBody>
      </p:sp>
    </p:spTree>
    <p:extLst>
      <p:ext uri="{BB962C8B-B14F-4D97-AF65-F5344CB8AC3E}">
        <p14:creationId xmlns:p14="http://schemas.microsoft.com/office/powerpoint/2010/main" val="1073376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32904" b="33200"/>
          <a:stretch/>
        </p:blipFill>
        <p:spPr>
          <a:xfrm>
            <a:off x="26089" y="0"/>
            <a:ext cx="9177435" cy="6880193"/>
          </a:xfrm>
          <a:prstGeom prst="rect">
            <a:avLst/>
          </a:prstGeom>
          <a:ln>
            <a:noFill/>
          </a:ln>
          <a:effectLst>
            <a:softEdge rad="112500"/>
          </a:effectLst>
        </p:spPr>
      </p:pic>
      <p:sp>
        <p:nvSpPr>
          <p:cNvPr id="2" name="Rectangle 1"/>
          <p:cNvSpPr/>
          <p:nvPr/>
        </p:nvSpPr>
        <p:spPr>
          <a:xfrm>
            <a:off x="323528" y="188640"/>
            <a:ext cx="8568952" cy="6863417"/>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I Was angry with my friend:</a:t>
            </a:r>
          </a:p>
          <a:p>
            <a:r>
              <a:rPr lang="en-US" sz="2000" b="1" dirty="0">
                <a:solidFill>
                  <a:srgbClr val="FFFF00"/>
                </a:solidFill>
                <a:latin typeface="Times New Roman" pitchFamily="18" charset="0"/>
                <a:cs typeface="Times New Roman" pitchFamily="18" charset="0"/>
              </a:rPr>
              <a:t>I told my wrath, my wrath did end.</a:t>
            </a:r>
          </a:p>
          <a:p>
            <a:r>
              <a:rPr lang="en-US" sz="2000" b="1" dirty="0">
                <a:solidFill>
                  <a:srgbClr val="FFFF00"/>
                </a:solidFill>
                <a:latin typeface="Times New Roman" pitchFamily="18" charset="0"/>
                <a:cs typeface="Times New Roman" pitchFamily="18" charset="0"/>
              </a:rPr>
              <a:t>I was angry with my foe:</a:t>
            </a:r>
          </a:p>
          <a:p>
            <a:r>
              <a:rPr lang="en-US" sz="2000" b="1" dirty="0">
                <a:solidFill>
                  <a:srgbClr val="FFFF00"/>
                </a:solidFill>
                <a:latin typeface="Times New Roman" pitchFamily="18" charset="0"/>
                <a:cs typeface="Times New Roman" pitchFamily="18" charset="0"/>
              </a:rPr>
              <a:t>I told it not, my wrath did grow.</a:t>
            </a:r>
          </a:p>
          <a:p>
            <a:endParaRPr lang="en-US" sz="2000" b="1" dirty="0">
              <a:solidFill>
                <a:srgbClr val="FFFF00"/>
              </a:solidFill>
              <a:latin typeface="Times New Roman" pitchFamily="18" charset="0"/>
              <a:cs typeface="Times New Roman" pitchFamily="18" charset="0"/>
            </a:endParaRPr>
          </a:p>
          <a:p>
            <a:r>
              <a:rPr lang="en-US" sz="2000" b="1" dirty="0">
                <a:solidFill>
                  <a:srgbClr val="FFFF00"/>
                </a:solidFill>
                <a:latin typeface="Times New Roman" pitchFamily="18" charset="0"/>
                <a:cs typeface="Times New Roman" pitchFamily="18" charset="0"/>
              </a:rPr>
              <a:t>And I watered it in fears </a:t>
            </a:r>
          </a:p>
          <a:p>
            <a:r>
              <a:rPr lang="en-US" sz="2000" b="1" dirty="0">
                <a:solidFill>
                  <a:srgbClr val="FFFF00"/>
                </a:solidFill>
                <a:latin typeface="Times New Roman" pitchFamily="18" charset="0"/>
                <a:cs typeface="Times New Roman" pitchFamily="18" charset="0"/>
              </a:rPr>
              <a:t>Night and morning with my tears,</a:t>
            </a:r>
          </a:p>
          <a:p>
            <a:r>
              <a:rPr lang="en-US" sz="2000" b="1" dirty="0">
                <a:solidFill>
                  <a:srgbClr val="FFFF00"/>
                </a:solidFill>
                <a:latin typeface="Times New Roman" pitchFamily="18" charset="0"/>
                <a:cs typeface="Times New Roman" pitchFamily="18" charset="0"/>
              </a:rPr>
              <a:t>And  I sunned it with smiles</a:t>
            </a:r>
          </a:p>
          <a:p>
            <a:r>
              <a:rPr lang="en-US" sz="2000" b="1" dirty="0">
                <a:solidFill>
                  <a:srgbClr val="FFFF00"/>
                </a:solidFill>
                <a:latin typeface="Times New Roman" pitchFamily="18" charset="0"/>
                <a:cs typeface="Times New Roman" pitchFamily="18" charset="0"/>
              </a:rPr>
              <a:t>And with soft deceitful wiles.</a:t>
            </a:r>
          </a:p>
          <a:p>
            <a:endParaRPr lang="en-US" sz="2000" b="1" dirty="0">
              <a:solidFill>
                <a:srgbClr val="FFFF00"/>
              </a:solidFill>
              <a:latin typeface="Times New Roman" pitchFamily="18" charset="0"/>
              <a:cs typeface="Times New Roman" pitchFamily="18" charset="0"/>
            </a:endParaRPr>
          </a:p>
          <a:p>
            <a:r>
              <a:rPr lang="en-US" sz="2000" b="1" dirty="0">
                <a:solidFill>
                  <a:srgbClr val="FFFF00"/>
                </a:solidFill>
                <a:latin typeface="Times New Roman" pitchFamily="18" charset="0"/>
                <a:cs typeface="Times New Roman" pitchFamily="18" charset="0"/>
              </a:rPr>
              <a:t>And it grew both day and night,</a:t>
            </a:r>
          </a:p>
          <a:p>
            <a:r>
              <a:rPr lang="en-US" sz="2000" b="1" dirty="0">
                <a:solidFill>
                  <a:srgbClr val="FFFF00"/>
                </a:solidFill>
                <a:latin typeface="Times New Roman" pitchFamily="18" charset="0"/>
                <a:cs typeface="Times New Roman" pitchFamily="18" charset="0"/>
              </a:rPr>
              <a:t>Till it bore an apple bright,</a:t>
            </a:r>
          </a:p>
          <a:p>
            <a:r>
              <a:rPr lang="en-US" sz="2000" b="1" dirty="0">
                <a:solidFill>
                  <a:srgbClr val="FFFF00"/>
                </a:solidFill>
                <a:latin typeface="Times New Roman" pitchFamily="18" charset="0"/>
                <a:cs typeface="Times New Roman" pitchFamily="18" charset="0"/>
              </a:rPr>
              <a:t>And my foe beheld it shine,</a:t>
            </a:r>
          </a:p>
          <a:p>
            <a:r>
              <a:rPr lang="en-US" sz="2000" b="1" dirty="0">
                <a:solidFill>
                  <a:srgbClr val="FFFF00"/>
                </a:solidFill>
                <a:latin typeface="Times New Roman" pitchFamily="18" charset="0"/>
                <a:cs typeface="Times New Roman" pitchFamily="18" charset="0"/>
              </a:rPr>
              <a:t>And he knew that it was mine,--</a:t>
            </a:r>
          </a:p>
          <a:p>
            <a:endParaRPr lang="en-US" sz="2000" b="1" dirty="0">
              <a:solidFill>
                <a:srgbClr val="FFFF00"/>
              </a:solidFill>
              <a:latin typeface="Times New Roman" pitchFamily="18" charset="0"/>
              <a:cs typeface="Times New Roman" pitchFamily="18" charset="0"/>
            </a:endParaRPr>
          </a:p>
          <a:p>
            <a:r>
              <a:rPr lang="en-US" sz="2000" b="1" dirty="0">
                <a:solidFill>
                  <a:srgbClr val="FFFF00"/>
                </a:solidFill>
                <a:latin typeface="Times New Roman" pitchFamily="18" charset="0"/>
                <a:cs typeface="Times New Roman" pitchFamily="18" charset="0"/>
              </a:rPr>
              <a:t>And into my garden stole</a:t>
            </a:r>
          </a:p>
          <a:p>
            <a:r>
              <a:rPr lang="en-US" sz="2000" b="1" dirty="0">
                <a:solidFill>
                  <a:srgbClr val="FFFF00"/>
                </a:solidFill>
                <a:latin typeface="Times New Roman" pitchFamily="18" charset="0"/>
                <a:cs typeface="Times New Roman" pitchFamily="18" charset="0"/>
              </a:rPr>
              <a:t>When the night had veiled the pole; </a:t>
            </a:r>
          </a:p>
          <a:p>
            <a:r>
              <a:rPr lang="en-US" sz="2000" b="1" dirty="0">
                <a:solidFill>
                  <a:srgbClr val="FFFF00"/>
                </a:solidFill>
                <a:latin typeface="Times New Roman" pitchFamily="18" charset="0"/>
                <a:cs typeface="Times New Roman" pitchFamily="18" charset="0"/>
              </a:rPr>
              <a:t>In the morning, glad, I see</a:t>
            </a:r>
          </a:p>
          <a:p>
            <a:r>
              <a:rPr lang="en-US" sz="2000" b="1" dirty="0">
                <a:solidFill>
                  <a:srgbClr val="FFFF00"/>
                </a:solidFill>
                <a:latin typeface="Times New Roman" pitchFamily="18" charset="0"/>
                <a:cs typeface="Times New Roman" pitchFamily="18" charset="0"/>
              </a:rPr>
              <a:t>My foe outstretched beneath the tree.</a:t>
            </a:r>
          </a:p>
          <a:p>
            <a:endParaRPr lang="en-US" sz="2000" b="1" dirty="0">
              <a:solidFill>
                <a:srgbClr val="FFFF00"/>
              </a:solidFill>
              <a:latin typeface="Times New Roman" pitchFamily="18" charset="0"/>
              <a:cs typeface="Times New Roman" pitchFamily="18" charset="0"/>
            </a:endParaRPr>
          </a:p>
          <a:p>
            <a:endParaRPr lang="en-US" sz="2000" b="1" dirty="0">
              <a:solidFill>
                <a:srgbClr val="FFFF00"/>
              </a:solidFill>
              <a:latin typeface="Times New Roman" pitchFamily="18" charset="0"/>
              <a:cs typeface="Times New Roman" pitchFamily="18" charset="0"/>
            </a:endParaRPr>
          </a:p>
          <a:p>
            <a:endParaRPr lang="en-IN" sz="20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2765145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71">
                                          <p:stCondLst>
                                            <p:cond delay="0"/>
                                          </p:stCondLst>
                                        </p:cTn>
                                        <p:tgtEl>
                                          <p:spTgt spid="2">
                                            <p:txEl>
                                              <p:pRg st="0" end="0"/>
                                            </p:txEl>
                                          </p:spTgt>
                                        </p:tgtEl>
                                      </p:cBhvr>
                                    </p:animEffect>
                                    <p:anim calcmode="lin" valueType="num">
                                      <p:cBhvr>
                                        <p:cTn id="8" dur="224"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82"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82" tmFilter="0, 0; 0.125,0.2665; 0.25,0.4; 0.375,0.465; 0.5,0.5;  0.625,0.535; 0.75,0.6; 0.875,0.7335; 1,1">
                                          <p:stCondLst>
                                            <p:cond delay="82"/>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63"/>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249"/>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1">
                                          <p:stCondLst>
                                            <p:cond delay="80"/>
                                          </p:stCondLst>
                                        </p:cTn>
                                        <p:tgtEl>
                                          <p:spTgt spid="2">
                                            <p:txEl>
                                              <p:pRg st="0" end="0"/>
                                            </p:txEl>
                                          </p:spTgt>
                                        </p:tgtEl>
                                      </p:cBhvr>
                                      <p:to x="100000" y="60000"/>
                                    </p:animScale>
                                    <p:animScale>
                                      <p:cBhvr>
                                        <p:cTn id="14" dur="1" decel="50000">
                                          <p:stCondLst>
                                            <p:cond delay="83"/>
                                          </p:stCondLst>
                                        </p:cTn>
                                        <p:tgtEl>
                                          <p:spTgt spid="2">
                                            <p:txEl>
                                              <p:pRg st="0" end="0"/>
                                            </p:txEl>
                                          </p:spTgt>
                                        </p:tgtEl>
                                      </p:cBhvr>
                                      <p:to x="100000" y="100000"/>
                                    </p:animScale>
                                    <p:animScale>
                                      <p:cBhvr>
                                        <p:cTn id="15" dur="1">
                                          <p:stCondLst>
                                            <p:cond delay="161"/>
                                          </p:stCondLst>
                                        </p:cTn>
                                        <p:tgtEl>
                                          <p:spTgt spid="2">
                                            <p:txEl>
                                              <p:pRg st="0" end="0"/>
                                            </p:txEl>
                                          </p:spTgt>
                                        </p:tgtEl>
                                      </p:cBhvr>
                                      <p:to x="100000" y="80000"/>
                                    </p:animScale>
                                    <p:animScale>
                                      <p:cBhvr>
                                        <p:cTn id="16" dur="1" decel="50000">
                                          <p:stCondLst>
                                            <p:cond delay="164"/>
                                          </p:stCondLst>
                                        </p:cTn>
                                        <p:tgtEl>
                                          <p:spTgt spid="2">
                                            <p:txEl>
                                              <p:pRg st="0" end="0"/>
                                            </p:txEl>
                                          </p:spTgt>
                                        </p:tgtEl>
                                      </p:cBhvr>
                                      <p:to x="100000" y="100000"/>
                                    </p:animScale>
                                    <p:animScale>
                                      <p:cBhvr>
                                        <p:cTn id="17" dur="1">
                                          <p:stCondLst>
                                            <p:cond delay="249"/>
                                          </p:stCondLst>
                                        </p:cTn>
                                        <p:tgtEl>
                                          <p:spTgt spid="2">
                                            <p:txEl>
                                              <p:pRg st="0" end="0"/>
                                            </p:txEl>
                                          </p:spTgt>
                                        </p:tgtEl>
                                      </p:cBhvr>
                                      <p:to x="100000" y="90000"/>
                                    </p:animScale>
                                    <p:animScale>
                                      <p:cBhvr>
                                        <p:cTn id="18" dur="1" decel="50000">
                                          <p:stCondLst>
                                            <p:cond delay="249"/>
                                          </p:stCondLst>
                                        </p:cTn>
                                        <p:tgtEl>
                                          <p:spTgt spid="2">
                                            <p:txEl>
                                              <p:pRg st="0" end="0"/>
                                            </p:txEl>
                                          </p:spTgt>
                                        </p:tgtEl>
                                      </p:cBhvr>
                                      <p:to x="100000" y="100000"/>
                                    </p:animScale>
                                    <p:animScale>
                                      <p:cBhvr>
                                        <p:cTn id="19" dur="1">
                                          <p:stCondLst>
                                            <p:cond delay="249"/>
                                          </p:stCondLst>
                                        </p:cTn>
                                        <p:tgtEl>
                                          <p:spTgt spid="2">
                                            <p:txEl>
                                              <p:pRg st="0" end="0"/>
                                            </p:txEl>
                                          </p:spTgt>
                                        </p:tgtEl>
                                      </p:cBhvr>
                                      <p:to x="100000" y="95000"/>
                                    </p:animScale>
                                    <p:animScale>
                                      <p:cBhvr>
                                        <p:cTn id="20" dur="1" decel="50000">
                                          <p:stCondLst>
                                            <p:cond delay="249"/>
                                          </p:stCondLst>
                                        </p:cTn>
                                        <p:tgtEl>
                                          <p:spTgt spid="2">
                                            <p:txEl>
                                              <p:pRg st="0" end="0"/>
                                            </p:txEl>
                                          </p:spTgt>
                                        </p:tgtEl>
                                      </p:cBhvr>
                                      <p:to x="100000" y="100000"/>
                                    </p:animScale>
                                  </p:childTnLst>
                                </p:cTn>
                              </p:par>
                            </p:childTnLst>
                          </p:cTn>
                        </p:par>
                        <p:par>
                          <p:cTn id="21" fill="hold">
                            <p:stCondLst>
                              <p:cond delay="250"/>
                            </p:stCondLst>
                            <p:childTnLst>
                              <p:par>
                                <p:cTn id="22" presetID="26" presetClass="entr" presetSubtype="0" fill="hold" nodeType="after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71">
                                          <p:stCondLst>
                                            <p:cond delay="0"/>
                                          </p:stCondLst>
                                        </p:cTn>
                                        <p:tgtEl>
                                          <p:spTgt spid="2">
                                            <p:txEl>
                                              <p:pRg st="1" end="1"/>
                                            </p:txEl>
                                          </p:spTgt>
                                        </p:tgtEl>
                                      </p:cBhvr>
                                    </p:animEffect>
                                    <p:anim calcmode="lin" valueType="num">
                                      <p:cBhvr>
                                        <p:cTn id="25" dur="224"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6" dur="82"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7" dur="82" tmFilter="0, 0; 0.125,0.2665; 0.25,0.4; 0.375,0.465; 0.5,0.5;  0.625,0.535; 0.75,0.6; 0.875,0.7335; 1,1">
                                          <p:stCondLst>
                                            <p:cond delay="82"/>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8" dur="2" tmFilter="0, 0; 0.125,0.2665; 0.25,0.4; 0.375,0.465; 0.5,0.5;  0.625,0.535; 0.75,0.6; 0.875,0.7335; 1,1">
                                          <p:stCondLst>
                                            <p:cond delay="163"/>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29" dur="1" tmFilter="0, 0; 0.125,0.2665; 0.25,0.4; 0.375,0.465; 0.5,0.5;  0.625,0.535; 0.75,0.6; 0.875,0.7335; 1,1">
                                          <p:stCondLst>
                                            <p:cond delay="249"/>
                                          </p:stCondLst>
                                        </p:cTn>
                                        <p:tgtEl>
                                          <p:spTgt spid="2">
                                            <p:txEl>
                                              <p:pRg st="1" end="1"/>
                                            </p:txEl>
                                          </p:spTgt>
                                        </p:tgtEl>
                                        <p:attrNameLst>
                                          <p:attrName>ppt_y</p:attrName>
                                        </p:attrNameLst>
                                      </p:cBhvr>
                                      <p:tavLst>
                                        <p:tav tm="0" fmla="#ppt_y-sin(pi*$)/81">
                                          <p:val>
                                            <p:fltVal val="0"/>
                                          </p:val>
                                        </p:tav>
                                        <p:tav tm="100000">
                                          <p:val>
                                            <p:fltVal val="1"/>
                                          </p:val>
                                        </p:tav>
                                      </p:tavLst>
                                    </p:anim>
                                    <p:animScale>
                                      <p:cBhvr>
                                        <p:cTn id="30" dur="1">
                                          <p:stCondLst>
                                            <p:cond delay="80"/>
                                          </p:stCondLst>
                                        </p:cTn>
                                        <p:tgtEl>
                                          <p:spTgt spid="2">
                                            <p:txEl>
                                              <p:pRg st="1" end="1"/>
                                            </p:txEl>
                                          </p:spTgt>
                                        </p:tgtEl>
                                      </p:cBhvr>
                                      <p:to x="100000" y="60000"/>
                                    </p:animScale>
                                    <p:animScale>
                                      <p:cBhvr>
                                        <p:cTn id="31" dur="1" decel="50000">
                                          <p:stCondLst>
                                            <p:cond delay="83"/>
                                          </p:stCondLst>
                                        </p:cTn>
                                        <p:tgtEl>
                                          <p:spTgt spid="2">
                                            <p:txEl>
                                              <p:pRg st="1" end="1"/>
                                            </p:txEl>
                                          </p:spTgt>
                                        </p:tgtEl>
                                      </p:cBhvr>
                                      <p:to x="100000" y="100000"/>
                                    </p:animScale>
                                    <p:animScale>
                                      <p:cBhvr>
                                        <p:cTn id="32" dur="1">
                                          <p:stCondLst>
                                            <p:cond delay="161"/>
                                          </p:stCondLst>
                                        </p:cTn>
                                        <p:tgtEl>
                                          <p:spTgt spid="2">
                                            <p:txEl>
                                              <p:pRg st="1" end="1"/>
                                            </p:txEl>
                                          </p:spTgt>
                                        </p:tgtEl>
                                      </p:cBhvr>
                                      <p:to x="100000" y="80000"/>
                                    </p:animScale>
                                    <p:animScale>
                                      <p:cBhvr>
                                        <p:cTn id="33" dur="1" decel="50000">
                                          <p:stCondLst>
                                            <p:cond delay="164"/>
                                          </p:stCondLst>
                                        </p:cTn>
                                        <p:tgtEl>
                                          <p:spTgt spid="2">
                                            <p:txEl>
                                              <p:pRg st="1" end="1"/>
                                            </p:txEl>
                                          </p:spTgt>
                                        </p:tgtEl>
                                      </p:cBhvr>
                                      <p:to x="100000" y="100000"/>
                                    </p:animScale>
                                    <p:animScale>
                                      <p:cBhvr>
                                        <p:cTn id="34" dur="1">
                                          <p:stCondLst>
                                            <p:cond delay="249"/>
                                          </p:stCondLst>
                                        </p:cTn>
                                        <p:tgtEl>
                                          <p:spTgt spid="2">
                                            <p:txEl>
                                              <p:pRg st="1" end="1"/>
                                            </p:txEl>
                                          </p:spTgt>
                                        </p:tgtEl>
                                      </p:cBhvr>
                                      <p:to x="100000" y="90000"/>
                                    </p:animScale>
                                    <p:animScale>
                                      <p:cBhvr>
                                        <p:cTn id="35" dur="1" decel="50000">
                                          <p:stCondLst>
                                            <p:cond delay="249"/>
                                          </p:stCondLst>
                                        </p:cTn>
                                        <p:tgtEl>
                                          <p:spTgt spid="2">
                                            <p:txEl>
                                              <p:pRg st="1" end="1"/>
                                            </p:txEl>
                                          </p:spTgt>
                                        </p:tgtEl>
                                      </p:cBhvr>
                                      <p:to x="100000" y="100000"/>
                                    </p:animScale>
                                    <p:animScale>
                                      <p:cBhvr>
                                        <p:cTn id="36" dur="1">
                                          <p:stCondLst>
                                            <p:cond delay="249"/>
                                          </p:stCondLst>
                                        </p:cTn>
                                        <p:tgtEl>
                                          <p:spTgt spid="2">
                                            <p:txEl>
                                              <p:pRg st="1" end="1"/>
                                            </p:txEl>
                                          </p:spTgt>
                                        </p:tgtEl>
                                      </p:cBhvr>
                                      <p:to x="100000" y="95000"/>
                                    </p:animScale>
                                    <p:animScale>
                                      <p:cBhvr>
                                        <p:cTn id="37" dur="1" decel="50000">
                                          <p:stCondLst>
                                            <p:cond delay="249"/>
                                          </p:stCondLst>
                                        </p:cTn>
                                        <p:tgtEl>
                                          <p:spTgt spid="2">
                                            <p:txEl>
                                              <p:pRg st="1" end="1"/>
                                            </p:txEl>
                                          </p:spTgt>
                                        </p:tgtEl>
                                      </p:cBhvr>
                                      <p:to x="100000" y="100000"/>
                                    </p:animScale>
                                  </p:childTnLst>
                                </p:cTn>
                              </p:par>
                            </p:childTnLst>
                          </p:cTn>
                        </p:par>
                        <p:par>
                          <p:cTn id="38" fill="hold">
                            <p:stCondLst>
                              <p:cond delay="500"/>
                            </p:stCondLst>
                            <p:childTnLst>
                              <p:par>
                                <p:cTn id="39" presetID="26" presetClass="entr" presetSubtype="0" fill="hold" nodeType="after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animEffect transition="in" filter="wipe(down)">
                                      <p:cBhvr>
                                        <p:cTn id="41" dur="71">
                                          <p:stCondLst>
                                            <p:cond delay="0"/>
                                          </p:stCondLst>
                                        </p:cTn>
                                        <p:tgtEl>
                                          <p:spTgt spid="2">
                                            <p:txEl>
                                              <p:pRg st="2" end="2"/>
                                            </p:txEl>
                                          </p:spTgt>
                                        </p:tgtEl>
                                      </p:cBhvr>
                                    </p:animEffect>
                                    <p:anim calcmode="lin" valueType="num">
                                      <p:cBhvr>
                                        <p:cTn id="42" dur="224"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3" dur="82"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4" dur="82" tmFilter="0, 0; 0.125,0.2665; 0.25,0.4; 0.375,0.465; 0.5,0.5;  0.625,0.535; 0.75,0.6; 0.875,0.7335; 1,1">
                                          <p:stCondLst>
                                            <p:cond delay="82"/>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5" dur="2" tmFilter="0, 0; 0.125,0.2665; 0.25,0.4; 0.375,0.465; 0.5,0.5;  0.625,0.535; 0.75,0.6; 0.875,0.7335; 1,1">
                                          <p:stCondLst>
                                            <p:cond delay="163"/>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6" dur="1" tmFilter="0, 0; 0.125,0.2665; 0.25,0.4; 0.375,0.465; 0.5,0.5;  0.625,0.535; 0.75,0.6; 0.875,0.7335; 1,1">
                                          <p:stCondLst>
                                            <p:cond delay="249"/>
                                          </p:stCondLst>
                                        </p:cTn>
                                        <p:tgtEl>
                                          <p:spTgt spid="2">
                                            <p:txEl>
                                              <p:pRg st="2" end="2"/>
                                            </p:txEl>
                                          </p:spTgt>
                                        </p:tgtEl>
                                        <p:attrNameLst>
                                          <p:attrName>ppt_y</p:attrName>
                                        </p:attrNameLst>
                                      </p:cBhvr>
                                      <p:tavLst>
                                        <p:tav tm="0" fmla="#ppt_y-sin(pi*$)/81">
                                          <p:val>
                                            <p:fltVal val="0"/>
                                          </p:val>
                                        </p:tav>
                                        <p:tav tm="100000">
                                          <p:val>
                                            <p:fltVal val="1"/>
                                          </p:val>
                                        </p:tav>
                                      </p:tavLst>
                                    </p:anim>
                                    <p:animScale>
                                      <p:cBhvr>
                                        <p:cTn id="47" dur="1">
                                          <p:stCondLst>
                                            <p:cond delay="80"/>
                                          </p:stCondLst>
                                        </p:cTn>
                                        <p:tgtEl>
                                          <p:spTgt spid="2">
                                            <p:txEl>
                                              <p:pRg st="2" end="2"/>
                                            </p:txEl>
                                          </p:spTgt>
                                        </p:tgtEl>
                                      </p:cBhvr>
                                      <p:to x="100000" y="60000"/>
                                    </p:animScale>
                                    <p:animScale>
                                      <p:cBhvr>
                                        <p:cTn id="48" dur="1" decel="50000">
                                          <p:stCondLst>
                                            <p:cond delay="83"/>
                                          </p:stCondLst>
                                        </p:cTn>
                                        <p:tgtEl>
                                          <p:spTgt spid="2">
                                            <p:txEl>
                                              <p:pRg st="2" end="2"/>
                                            </p:txEl>
                                          </p:spTgt>
                                        </p:tgtEl>
                                      </p:cBhvr>
                                      <p:to x="100000" y="100000"/>
                                    </p:animScale>
                                    <p:animScale>
                                      <p:cBhvr>
                                        <p:cTn id="49" dur="1">
                                          <p:stCondLst>
                                            <p:cond delay="161"/>
                                          </p:stCondLst>
                                        </p:cTn>
                                        <p:tgtEl>
                                          <p:spTgt spid="2">
                                            <p:txEl>
                                              <p:pRg st="2" end="2"/>
                                            </p:txEl>
                                          </p:spTgt>
                                        </p:tgtEl>
                                      </p:cBhvr>
                                      <p:to x="100000" y="80000"/>
                                    </p:animScale>
                                    <p:animScale>
                                      <p:cBhvr>
                                        <p:cTn id="50" dur="1" decel="50000">
                                          <p:stCondLst>
                                            <p:cond delay="164"/>
                                          </p:stCondLst>
                                        </p:cTn>
                                        <p:tgtEl>
                                          <p:spTgt spid="2">
                                            <p:txEl>
                                              <p:pRg st="2" end="2"/>
                                            </p:txEl>
                                          </p:spTgt>
                                        </p:tgtEl>
                                      </p:cBhvr>
                                      <p:to x="100000" y="100000"/>
                                    </p:animScale>
                                    <p:animScale>
                                      <p:cBhvr>
                                        <p:cTn id="51" dur="1">
                                          <p:stCondLst>
                                            <p:cond delay="249"/>
                                          </p:stCondLst>
                                        </p:cTn>
                                        <p:tgtEl>
                                          <p:spTgt spid="2">
                                            <p:txEl>
                                              <p:pRg st="2" end="2"/>
                                            </p:txEl>
                                          </p:spTgt>
                                        </p:tgtEl>
                                      </p:cBhvr>
                                      <p:to x="100000" y="90000"/>
                                    </p:animScale>
                                    <p:animScale>
                                      <p:cBhvr>
                                        <p:cTn id="52" dur="1" decel="50000">
                                          <p:stCondLst>
                                            <p:cond delay="249"/>
                                          </p:stCondLst>
                                        </p:cTn>
                                        <p:tgtEl>
                                          <p:spTgt spid="2">
                                            <p:txEl>
                                              <p:pRg st="2" end="2"/>
                                            </p:txEl>
                                          </p:spTgt>
                                        </p:tgtEl>
                                      </p:cBhvr>
                                      <p:to x="100000" y="100000"/>
                                    </p:animScale>
                                    <p:animScale>
                                      <p:cBhvr>
                                        <p:cTn id="53" dur="1">
                                          <p:stCondLst>
                                            <p:cond delay="249"/>
                                          </p:stCondLst>
                                        </p:cTn>
                                        <p:tgtEl>
                                          <p:spTgt spid="2">
                                            <p:txEl>
                                              <p:pRg st="2" end="2"/>
                                            </p:txEl>
                                          </p:spTgt>
                                        </p:tgtEl>
                                      </p:cBhvr>
                                      <p:to x="100000" y="95000"/>
                                    </p:animScale>
                                    <p:animScale>
                                      <p:cBhvr>
                                        <p:cTn id="54" dur="1" decel="50000">
                                          <p:stCondLst>
                                            <p:cond delay="249"/>
                                          </p:stCondLst>
                                        </p:cTn>
                                        <p:tgtEl>
                                          <p:spTgt spid="2">
                                            <p:txEl>
                                              <p:pRg st="2" end="2"/>
                                            </p:txEl>
                                          </p:spTgt>
                                        </p:tgtEl>
                                      </p:cBhvr>
                                      <p:to x="100000" y="100000"/>
                                    </p:animScale>
                                  </p:childTnLst>
                                </p:cTn>
                              </p:par>
                            </p:childTnLst>
                          </p:cTn>
                        </p:par>
                        <p:par>
                          <p:cTn id="55" fill="hold">
                            <p:stCondLst>
                              <p:cond delay="750"/>
                            </p:stCondLst>
                            <p:childTnLst>
                              <p:par>
                                <p:cTn id="56" presetID="26" presetClass="entr" presetSubtype="0" fill="hold" nodeType="afterEffect">
                                  <p:stCondLst>
                                    <p:cond delay="0"/>
                                  </p:stCondLst>
                                  <p:childTnLst>
                                    <p:set>
                                      <p:cBhvr>
                                        <p:cTn id="57" dur="1" fill="hold">
                                          <p:stCondLst>
                                            <p:cond delay="0"/>
                                          </p:stCondLst>
                                        </p:cTn>
                                        <p:tgtEl>
                                          <p:spTgt spid="2">
                                            <p:txEl>
                                              <p:pRg st="3" end="3"/>
                                            </p:txEl>
                                          </p:spTgt>
                                        </p:tgtEl>
                                        <p:attrNameLst>
                                          <p:attrName>style.visibility</p:attrName>
                                        </p:attrNameLst>
                                      </p:cBhvr>
                                      <p:to>
                                        <p:strVal val="visible"/>
                                      </p:to>
                                    </p:set>
                                    <p:animEffect transition="in" filter="wipe(down)">
                                      <p:cBhvr>
                                        <p:cTn id="58" dur="71">
                                          <p:stCondLst>
                                            <p:cond delay="0"/>
                                          </p:stCondLst>
                                        </p:cTn>
                                        <p:tgtEl>
                                          <p:spTgt spid="2">
                                            <p:txEl>
                                              <p:pRg st="3" end="3"/>
                                            </p:txEl>
                                          </p:spTgt>
                                        </p:tgtEl>
                                      </p:cBhvr>
                                    </p:animEffect>
                                    <p:anim calcmode="lin" valueType="num">
                                      <p:cBhvr>
                                        <p:cTn id="59" dur="224"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0" dur="82"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1" dur="82" tmFilter="0, 0; 0.125,0.2665; 0.25,0.4; 0.375,0.465; 0.5,0.5;  0.625,0.535; 0.75,0.6; 0.875,0.7335; 1,1">
                                          <p:stCondLst>
                                            <p:cond delay="82"/>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2" dur="2" tmFilter="0, 0; 0.125,0.2665; 0.25,0.4; 0.375,0.465; 0.5,0.5;  0.625,0.535; 0.75,0.6; 0.875,0.7335; 1,1">
                                          <p:stCondLst>
                                            <p:cond delay="163"/>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3" dur="1" tmFilter="0, 0; 0.125,0.2665; 0.25,0.4; 0.375,0.465; 0.5,0.5;  0.625,0.535; 0.75,0.6; 0.875,0.7335; 1,1">
                                          <p:stCondLst>
                                            <p:cond delay="249"/>
                                          </p:stCondLst>
                                        </p:cTn>
                                        <p:tgtEl>
                                          <p:spTgt spid="2">
                                            <p:txEl>
                                              <p:pRg st="3" end="3"/>
                                            </p:txEl>
                                          </p:spTgt>
                                        </p:tgtEl>
                                        <p:attrNameLst>
                                          <p:attrName>ppt_y</p:attrName>
                                        </p:attrNameLst>
                                      </p:cBhvr>
                                      <p:tavLst>
                                        <p:tav tm="0" fmla="#ppt_y-sin(pi*$)/81">
                                          <p:val>
                                            <p:fltVal val="0"/>
                                          </p:val>
                                        </p:tav>
                                        <p:tav tm="100000">
                                          <p:val>
                                            <p:fltVal val="1"/>
                                          </p:val>
                                        </p:tav>
                                      </p:tavLst>
                                    </p:anim>
                                    <p:animScale>
                                      <p:cBhvr>
                                        <p:cTn id="64" dur="1">
                                          <p:stCondLst>
                                            <p:cond delay="80"/>
                                          </p:stCondLst>
                                        </p:cTn>
                                        <p:tgtEl>
                                          <p:spTgt spid="2">
                                            <p:txEl>
                                              <p:pRg st="3" end="3"/>
                                            </p:txEl>
                                          </p:spTgt>
                                        </p:tgtEl>
                                      </p:cBhvr>
                                      <p:to x="100000" y="60000"/>
                                    </p:animScale>
                                    <p:animScale>
                                      <p:cBhvr>
                                        <p:cTn id="65" dur="1" decel="50000">
                                          <p:stCondLst>
                                            <p:cond delay="83"/>
                                          </p:stCondLst>
                                        </p:cTn>
                                        <p:tgtEl>
                                          <p:spTgt spid="2">
                                            <p:txEl>
                                              <p:pRg st="3" end="3"/>
                                            </p:txEl>
                                          </p:spTgt>
                                        </p:tgtEl>
                                      </p:cBhvr>
                                      <p:to x="100000" y="100000"/>
                                    </p:animScale>
                                    <p:animScale>
                                      <p:cBhvr>
                                        <p:cTn id="66" dur="1">
                                          <p:stCondLst>
                                            <p:cond delay="161"/>
                                          </p:stCondLst>
                                        </p:cTn>
                                        <p:tgtEl>
                                          <p:spTgt spid="2">
                                            <p:txEl>
                                              <p:pRg st="3" end="3"/>
                                            </p:txEl>
                                          </p:spTgt>
                                        </p:tgtEl>
                                      </p:cBhvr>
                                      <p:to x="100000" y="80000"/>
                                    </p:animScale>
                                    <p:animScale>
                                      <p:cBhvr>
                                        <p:cTn id="67" dur="1" decel="50000">
                                          <p:stCondLst>
                                            <p:cond delay="164"/>
                                          </p:stCondLst>
                                        </p:cTn>
                                        <p:tgtEl>
                                          <p:spTgt spid="2">
                                            <p:txEl>
                                              <p:pRg st="3" end="3"/>
                                            </p:txEl>
                                          </p:spTgt>
                                        </p:tgtEl>
                                      </p:cBhvr>
                                      <p:to x="100000" y="100000"/>
                                    </p:animScale>
                                    <p:animScale>
                                      <p:cBhvr>
                                        <p:cTn id="68" dur="1">
                                          <p:stCondLst>
                                            <p:cond delay="249"/>
                                          </p:stCondLst>
                                        </p:cTn>
                                        <p:tgtEl>
                                          <p:spTgt spid="2">
                                            <p:txEl>
                                              <p:pRg st="3" end="3"/>
                                            </p:txEl>
                                          </p:spTgt>
                                        </p:tgtEl>
                                      </p:cBhvr>
                                      <p:to x="100000" y="90000"/>
                                    </p:animScale>
                                    <p:animScale>
                                      <p:cBhvr>
                                        <p:cTn id="69" dur="1" decel="50000">
                                          <p:stCondLst>
                                            <p:cond delay="249"/>
                                          </p:stCondLst>
                                        </p:cTn>
                                        <p:tgtEl>
                                          <p:spTgt spid="2">
                                            <p:txEl>
                                              <p:pRg st="3" end="3"/>
                                            </p:txEl>
                                          </p:spTgt>
                                        </p:tgtEl>
                                      </p:cBhvr>
                                      <p:to x="100000" y="100000"/>
                                    </p:animScale>
                                    <p:animScale>
                                      <p:cBhvr>
                                        <p:cTn id="70" dur="1">
                                          <p:stCondLst>
                                            <p:cond delay="249"/>
                                          </p:stCondLst>
                                        </p:cTn>
                                        <p:tgtEl>
                                          <p:spTgt spid="2">
                                            <p:txEl>
                                              <p:pRg st="3" end="3"/>
                                            </p:txEl>
                                          </p:spTgt>
                                        </p:tgtEl>
                                      </p:cBhvr>
                                      <p:to x="100000" y="95000"/>
                                    </p:animScale>
                                    <p:animScale>
                                      <p:cBhvr>
                                        <p:cTn id="71" dur="1" decel="50000">
                                          <p:stCondLst>
                                            <p:cond delay="249"/>
                                          </p:stCondLst>
                                        </p:cTn>
                                        <p:tgtEl>
                                          <p:spTgt spid="2">
                                            <p:txEl>
                                              <p:pRg st="3" end="3"/>
                                            </p:txEl>
                                          </p:spTgt>
                                        </p:tgtEl>
                                      </p:cBhvr>
                                      <p:to x="100000" y="100000"/>
                                    </p:animScale>
                                  </p:childTnLst>
                                </p:cTn>
                              </p:par>
                            </p:childTnLst>
                          </p:cTn>
                        </p:par>
                        <p:par>
                          <p:cTn id="72" fill="hold">
                            <p:stCondLst>
                              <p:cond delay="1000"/>
                            </p:stCondLst>
                            <p:childTnLst>
                              <p:par>
                                <p:cTn id="73" presetID="26" presetClass="entr" presetSubtype="0" fill="hold" nodeType="afterEffect">
                                  <p:stCondLst>
                                    <p:cond delay="0"/>
                                  </p:stCondLst>
                                  <p:childTnLst>
                                    <p:set>
                                      <p:cBhvr>
                                        <p:cTn id="74" dur="1" fill="hold">
                                          <p:stCondLst>
                                            <p:cond delay="0"/>
                                          </p:stCondLst>
                                        </p:cTn>
                                        <p:tgtEl>
                                          <p:spTgt spid="2">
                                            <p:txEl>
                                              <p:pRg st="5" end="5"/>
                                            </p:txEl>
                                          </p:spTgt>
                                        </p:tgtEl>
                                        <p:attrNameLst>
                                          <p:attrName>style.visibility</p:attrName>
                                        </p:attrNameLst>
                                      </p:cBhvr>
                                      <p:to>
                                        <p:strVal val="visible"/>
                                      </p:to>
                                    </p:set>
                                    <p:animEffect transition="in" filter="wipe(down)">
                                      <p:cBhvr>
                                        <p:cTn id="75" dur="71">
                                          <p:stCondLst>
                                            <p:cond delay="0"/>
                                          </p:stCondLst>
                                        </p:cTn>
                                        <p:tgtEl>
                                          <p:spTgt spid="2">
                                            <p:txEl>
                                              <p:pRg st="5" end="5"/>
                                            </p:txEl>
                                          </p:spTgt>
                                        </p:tgtEl>
                                      </p:cBhvr>
                                    </p:animEffect>
                                    <p:anim calcmode="lin" valueType="num">
                                      <p:cBhvr>
                                        <p:cTn id="76" dur="224"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77" dur="82"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78" dur="82" tmFilter="0, 0; 0.125,0.2665; 0.25,0.4; 0.375,0.465; 0.5,0.5;  0.625,0.535; 0.75,0.6; 0.875,0.7335; 1,1">
                                          <p:stCondLst>
                                            <p:cond delay="82"/>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79" dur="2" tmFilter="0, 0; 0.125,0.2665; 0.25,0.4; 0.375,0.465; 0.5,0.5;  0.625,0.535; 0.75,0.6; 0.875,0.7335; 1,1">
                                          <p:stCondLst>
                                            <p:cond delay="163"/>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80" dur="1" tmFilter="0, 0; 0.125,0.2665; 0.25,0.4; 0.375,0.465; 0.5,0.5;  0.625,0.535; 0.75,0.6; 0.875,0.7335; 1,1">
                                          <p:stCondLst>
                                            <p:cond delay="249"/>
                                          </p:stCondLst>
                                        </p:cTn>
                                        <p:tgtEl>
                                          <p:spTgt spid="2">
                                            <p:txEl>
                                              <p:pRg st="5" end="5"/>
                                            </p:txEl>
                                          </p:spTgt>
                                        </p:tgtEl>
                                        <p:attrNameLst>
                                          <p:attrName>ppt_y</p:attrName>
                                        </p:attrNameLst>
                                      </p:cBhvr>
                                      <p:tavLst>
                                        <p:tav tm="0" fmla="#ppt_y-sin(pi*$)/81">
                                          <p:val>
                                            <p:fltVal val="0"/>
                                          </p:val>
                                        </p:tav>
                                        <p:tav tm="100000">
                                          <p:val>
                                            <p:fltVal val="1"/>
                                          </p:val>
                                        </p:tav>
                                      </p:tavLst>
                                    </p:anim>
                                    <p:animScale>
                                      <p:cBhvr>
                                        <p:cTn id="81" dur="1">
                                          <p:stCondLst>
                                            <p:cond delay="80"/>
                                          </p:stCondLst>
                                        </p:cTn>
                                        <p:tgtEl>
                                          <p:spTgt spid="2">
                                            <p:txEl>
                                              <p:pRg st="5" end="5"/>
                                            </p:txEl>
                                          </p:spTgt>
                                        </p:tgtEl>
                                      </p:cBhvr>
                                      <p:to x="100000" y="60000"/>
                                    </p:animScale>
                                    <p:animScale>
                                      <p:cBhvr>
                                        <p:cTn id="82" dur="1" decel="50000">
                                          <p:stCondLst>
                                            <p:cond delay="83"/>
                                          </p:stCondLst>
                                        </p:cTn>
                                        <p:tgtEl>
                                          <p:spTgt spid="2">
                                            <p:txEl>
                                              <p:pRg st="5" end="5"/>
                                            </p:txEl>
                                          </p:spTgt>
                                        </p:tgtEl>
                                      </p:cBhvr>
                                      <p:to x="100000" y="100000"/>
                                    </p:animScale>
                                    <p:animScale>
                                      <p:cBhvr>
                                        <p:cTn id="83" dur="1">
                                          <p:stCondLst>
                                            <p:cond delay="161"/>
                                          </p:stCondLst>
                                        </p:cTn>
                                        <p:tgtEl>
                                          <p:spTgt spid="2">
                                            <p:txEl>
                                              <p:pRg st="5" end="5"/>
                                            </p:txEl>
                                          </p:spTgt>
                                        </p:tgtEl>
                                      </p:cBhvr>
                                      <p:to x="100000" y="80000"/>
                                    </p:animScale>
                                    <p:animScale>
                                      <p:cBhvr>
                                        <p:cTn id="84" dur="1" decel="50000">
                                          <p:stCondLst>
                                            <p:cond delay="164"/>
                                          </p:stCondLst>
                                        </p:cTn>
                                        <p:tgtEl>
                                          <p:spTgt spid="2">
                                            <p:txEl>
                                              <p:pRg st="5" end="5"/>
                                            </p:txEl>
                                          </p:spTgt>
                                        </p:tgtEl>
                                      </p:cBhvr>
                                      <p:to x="100000" y="100000"/>
                                    </p:animScale>
                                    <p:animScale>
                                      <p:cBhvr>
                                        <p:cTn id="85" dur="1">
                                          <p:stCondLst>
                                            <p:cond delay="249"/>
                                          </p:stCondLst>
                                        </p:cTn>
                                        <p:tgtEl>
                                          <p:spTgt spid="2">
                                            <p:txEl>
                                              <p:pRg st="5" end="5"/>
                                            </p:txEl>
                                          </p:spTgt>
                                        </p:tgtEl>
                                      </p:cBhvr>
                                      <p:to x="100000" y="90000"/>
                                    </p:animScale>
                                    <p:animScale>
                                      <p:cBhvr>
                                        <p:cTn id="86" dur="1" decel="50000">
                                          <p:stCondLst>
                                            <p:cond delay="249"/>
                                          </p:stCondLst>
                                        </p:cTn>
                                        <p:tgtEl>
                                          <p:spTgt spid="2">
                                            <p:txEl>
                                              <p:pRg st="5" end="5"/>
                                            </p:txEl>
                                          </p:spTgt>
                                        </p:tgtEl>
                                      </p:cBhvr>
                                      <p:to x="100000" y="100000"/>
                                    </p:animScale>
                                    <p:animScale>
                                      <p:cBhvr>
                                        <p:cTn id="87" dur="1">
                                          <p:stCondLst>
                                            <p:cond delay="249"/>
                                          </p:stCondLst>
                                        </p:cTn>
                                        <p:tgtEl>
                                          <p:spTgt spid="2">
                                            <p:txEl>
                                              <p:pRg st="5" end="5"/>
                                            </p:txEl>
                                          </p:spTgt>
                                        </p:tgtEl>
                                      </p:cBhvr>
                                      <p:to x="100000" y="95000"/>
                                    </p:animScale>
                                    <p:animScale>
                                      <p:cBhvr>
                                        <p:cTn id="88" dur="1" decel="50000">
                                          <p:stCondLst>
                                            <p:cond delay="249"/>
                                          </p:stCondLst>
                                        </p:cTn>
                                        <p:tgtEl>
                                          <p:spTgt spid="2">
                                            <p:txEl>
                                              <p:pRg st="5" end="5"/>
                                            </p:txEl>
                                          </p:spTgt>
                                        </p:tgtEl>
                                      </p:cBhvr>
                                      <p:to x="100000" y="100000"/>
                                    </p:animScale>
                                  </p:childTnLst>
                                </p:cTn>
                              </p:par>
                            </p:childTnLst>
                          </p:cTn>
                        </p:par>
                        <p:par>
                          <p:cTn id="89" fill="hold">
                            <p:stCondLst>
                              <p:cond delay="1250"/>
                            </p:stCondLst>
                            <p:childTnLst>
                              <p:par>
                                <p:cTn id="90" presetID="26" presetClass="entr" presetSubtype="0" fill="hold" nodeType="afterEffect">
                                  <p:stCondLst>
                                    <p:cond delay="0"/>
                                  </p:stCondLst>
                                  <p:childTnLst>
                                    <p:set>
                                      <p:cBhvr>
                                        <p:cTn id="91" dur="1" fill="hold">
                                          <p:stCondLst>
                                            <p:cond delay="0"/>
                                          </p:stCondLst>
                                        </p:cTn>
                                        <p:tgtEl>
                                          <p:spTgt spid="2">
                                            <p:txEl>
                                              <p:pRg st="6" end="6"/>
                                            </p:txEl>
                                          </p:spTgt>
                                        </p:tgtEl>
                                        <p:attrNameLst>
                                          <p:attrName>style.visibility</p:attrName>
                                        </p:attrNameLst>
                                      </p:cBhvr>
                                      <p:to>
                                        <p:strVal val="visible"/>
                                      </p:to>
                                    </p:set>
                                    <p:animEffect transition="in" filter="wipe(down)">
                                      <p:cBhvr>
                                        <p:cTn id="92" dur="71">
                                          <p:stCondLst>
                                            <p:cond delay="0"/>
                                          </p:stCondLst>
                                        </p:cTn>
                                        <p:tgtEl>
                                          <p:spTgt spid="2">
                                            <p:txEl>
                                              <p:pRg st="6" end="6"/>
                                            </p:txEl>
                                          </p:spTgt>
                                        </p:tgtEl>
                                      </p:cBhvr>
                                    </p:animEffect>
                                    <p:anim calcmode="lin" valueType="num">
                                      <p:cBhvr>
                                        <p:cTn id="93" dur="224"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94" dur="82"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95" dur="82" tmFilter="0, 0; 0.125,0.2665; 0.25,0.4; 0.375,0.465; 0.5,0.5;  0.625,0.535; 0.75,0.6; 0.875,0.7335; 1,1">
                                          <p:stCondLst>
                                            <p:cond delay="82"/>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96" dur="2" tmFilter="0, 0; 0.125,0.2665; 0.25,0.4; 0.375,0.465; 0.5,0.5;  0.625,0.535; 0.75,0.6; 0.875,0.7335; 1,1">
                                          <p:stCondLst>
                                            <p:cond delay="163"/>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97" dur="1" tmFilter="0, 0; 0.125,0.2665; 0.25,0.4; 0.375,0.465; 0.5,0.5;  0.625,0.535; 0.75,0.6; 0.875,0.7335; 1,1">
                                          <p:stCondLst>
                                            <p:cond delay="249"/>
                                          </p:stCondLst>
                                        </p:cTn>
                                        <p:tgtEl>
                                          <p:spTgt spid="2">
                                            <p:txEl>
                                              <p:pRg st="6" end="6"/>
                                            </p:txEl>
                                          </p:spTgt>
                                        </p:tgtEl>
                                        <p:attrNameLst>
                                          <p:attrName>ppt_y</p:attrName>
                                        </p:attrNameLst>
                                      </p:cBhvr>
                                      <p:tavLst>
                                        <p:tav tm="0" fmla="#ppt_y-sin(pi*$)/81">
                                          <p:val>
                                            <p:fltVal val="0"/>
                                          </p:val>
                                        </p:tav>
                                        <p:tav tm="100000">
                                          <p:val>
                                            <p:fltVal val="1"/>
                                          </p:val>
                                        </p:tav>
                                      </p:tavLst>
                                    </p:anim>
                                    <p:animScale>
                                      <p:cBhvr>
                                        <p:cTn id="98" dur="1">
                                          <p:stCondLst>
                                            <p:cond delay="80"/>
                                          </p:stCondLst>
                                        </p:cTn>
                                        <p:tgtEl>
                                          <p:spTgt spid="2">
                                            <p:txEl>
                                              <p:pRg st="6" end="6"/>
                                            </p:txEl>
                                          </p:spTgt>
                                        </p:tgtEl>
                                      </p:cBhvr>
                                      <p:to x="100000" y="60000"/>
                                    </p:animScale>
                                    <p:animScale>
                                      <p:cBhvr>
                                        <p:cTn id="99" dur="1" decel="50000">
                                          <p:stCondLst>
                                            <p:cond delay="83"/>
                                          </p:stCondLst>
                                        </p:cTn>
                                        <p:tgtEl>
                                          <p:spTgt spid="2">
                                            <p:txEl>
                                              <p:pRg st="6" end="6"/>
                                            </p:txEl>
                                          </p:spTgt>
                                        </p:tgtEl>
                                      </p:cBhvr>
                                      <p:to x="100000" y="100000"/>
                                    </p:animScale>
                                    <p:animScale>
                                      <p:cBhvr>
                                        <p:cTn id="100" dur="1">
                                          <p:stCondLst>
                                            <p:cond delay="161"/>
                                          </p:stCondLst>
                                        </p:cTn>
                                        <p:tgtEl>
                                          <p:spTgt spid="2">
                                            <p:txEl>
                                              <p:pRg st="6" end="6"/>
                                            </p:txEl>
                                          </p:spTgt>
                                        </p:tgtEl>
                                      </p:cBhvr>
                                      <p:to x="100000" y="80000"/>
                                    </p:animScale>
                                    <p:animScale>
                                      <p:cBhvr>
                                        <p:cTn id="101" dur="1" decel="50000">
                                          <p:stCondLst>
                                            <p:cond delay="164"/>
                                          </p:stCondLst>
                                        </p:cTn>
                                        <p:tgtEl>
                                          <p:spTgt spid="2">
                                            <p:txEl>
                                              <p:pRg st="6" end="6"/>
                                            </p:txEl>
                                          </p:spTgt>
                                        </p:tgtEl>
                                      </p:cBhvr>
                                      <p:to x="100000" y="100000"/>
                                    </p:animScale>
                                    <p:animScale>
                                      <p:cBhvr>
                                        <p:cTn id="102" dur="1">
                                          <p:stCondLst>
                                            <p:cond delay="249"/>
                                          </p:stCondLst>
                                        </p:cTn>
                                        <p:tgtEl>
                                          <p:spTgt spid="2">
                                            <p:txEl>
                                              <p:pRg st="6" end="6"/>
                                            </p:txEl>
                                          </p:spTgt>
                                        </p:tgtEl>
                                      </p:cBhvr>
                                      <p:to x="100000" y="90000"/>
                                    </p:animScale>
                                    <p:animScale>
                                      <p:cBhvr>
                                        <p:cTn id="103" dur="1" decel="50000">
                                          <p:stCondLst>
                                            <p:cond delay="249"/>
                                          </p:stCondLst>
                                        </p:cTn>
                                        <p:tgtEl>
                                          <p:spTgt spid="2">
                                            <p:txEl>
                                              <p:pRg st="6" end="6"/>
                                            </p:txEl>
                                          </p:spTgt>
                                        </p:tgtEl>
                                      </p:cBhvr>
                                      <p:to x="100000" y="100000"/>
                                    </p:animScale>
                                    <p:animScale>
                                      <p:cBhvr>
                                        <p:cTn id="104" dur="1">
                                          <p:stCondLst>
                                            <p:cond delay="249"/>
                                          </p:stCondLst>
                                        </p:cTn>
                                        <p:tgtEl>
                                          <p:spTgt spid="2">
                                            <p:txEl>
                                              <p:pRg st="6" end="6"/>
                                            </p:txEl>
                                          </p:spTgt>
                                        </p:tgtEl>
                                      </p:cBhvr>
                                      <p:to x="100000" y="95000"/>
                                    </p:animScale>
                                    <p:animScale>
                                      <p:cBhvr>
                                        <p:cTn id="105" dur="1" decel="50000">
                                          <p:stCondLst>
                                            <p:cond delay="249"/>
                                          </p:stCondLst>
                                        </p:cTn>
                                        <p:tgtEl>
                                          <p:spTgt spid="2">
                                            <p:txEl>
                                              <p:pRg st="6" end="6"/>
                                            </p:txEl>
                                          </p:spTgt>
                                        </p:tgtEl>
                                      </p:cBhvr>
                                      <p:to x="100000" y="100000"/>
                                    </p:animScale>
                                  </p:childTnLst>
                                </p:cTn>
                              </p:par>
                            </p:childTnLst>
                          </p:cTn>
                        </p:par>
                        <p:par>
                          <p:cTn id="106" fill="hold">
                            <p:stCondLst>
                              <p:cond delay="1500"/>
                            </p:stCondLst>
                            <p:childTnLst>
                              <p:par>
                                <p:cTn id="107" presetID="26" presetClass="entr" presetSubtype="0" fill="hold" nodeType="afterEffect">
                                  <p:stCondLst>
                                    <p:cond delay="0"/>
                                  </p:stCondLst>
                                  <p:childTnLst>
                                    <p:set>
                                      <p:cBhvr>
                                        <p:cTn id="108" dur="1" fill="hold">
                                          <p:stCondLst>
                                            <p:cond delay="0"/>
                                          </p:stCondLst>
                                        </p:cTn>
                                        <p:tgtEl>
                                          <p:spTgt spid="2">
                                            <p:txEl>
                                              <p:pRg st="7" end="7"/>
                                            </p:txEl>
                                          </p:spTgt>
                                        </p:tgtEl>
                                        <p:attrNameLst>
                                          <p:attrName>style.visibility</p:attrName>
                                        </p:attrNameLst>
                                      </p:cBhvr>
                                      <p:to>
                                        <p:strVal val="visible"/>
                                      </p:to>
                                    </p:set>
                                    <p:animEffect transition="in" filter="wipe(down)">
                                      <p:cBhvr>
                                        <p:cTn id="109" dur="71">
                                          <p:stCondLst>
                                            <p:cond delay="0"/>
                                          </p:stCondLst>
                                        </p:cTn>
                                        <p:tgtEl>
                                          <p:spTgt spid="2">
                                            <p:txEl>
                                              <p:pRg st="7" end="7"/>
                                            </p:txEl>
                                          </p:spTgt>
                                        </p:tgtEl>
                                      </p:cBhvr>
                                    </p:animEffect>
                                    <p:anim calcmode="lin" valueType="num">
                                      <p:cBhvr>
                                        <p:cTn id="110" dur="224"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111" dur="82"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112" dur="82" tmFilter="0, 0; 0.125,0.2665; 0.25,0.4; 0.375,0.465; 0.5,0.5;  0.625,0.535; 0.75,0.6; 0.875,0.7335; 1,1">
                                          <p:stCondLst>
                                            <p:cond delay="82"/>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113" dur="2" tmFilter="0, 0; 0.125,0.2665; 0.25,0.4; 0.375,0.465; 0.5,0.5;  0.625,0.535; 0.75,0.6; 0.875,0.7335; 1,1">
                                          <p:stCondLst>
                                            <p:cond delay="163"/>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114" dur="1" tmFilter="0, 0; 0.125,0.2665; 0.25,0.4; 0.375,0.465; 0.5,0.5;  0.625,0.535; 0.75,0.6; 0.875,0.7335; 1,1">
                                          <p:stCondLst>
                                            <p:cond delay="249"/>
                                          </p:stCondLst>
                                        </p:cTn>
                                        <p:tgtEl>
                                          <p:spTgt spid="2">
                                            <p:txEl>
                                              <p:pRg st="7" end="7"/>
                                            </p:txEl>
                                          </p:spTgt>
                                        </p:tgtEl>
                                        <p:attrNameLst>
                                          <p:attrName>ppt_y</p:attrName>
                                        </p:attrNameLst>
                                      </p:cBhvr>
                                      <p:tavLst>
                                        <p:tav tm="0" fmla="#ppt_y-sin(pi*$)/81">
                                          <p:val>
                                            <p:fltVal val="0"/>
                                          </p:val>
                                        </p:tav>
                                        <p:tav tm="100000">
                                          <p:val>
                                            <p:fltVal val="1"/>
                                          </p:val>
                                        </p:tav>
                                      </p:tavLst>
                                    </p:anim>
                                    <p:animScale>
                                      <p:cBhvr>
                                        <p:cTn id="115" dur="1">
                                          <p:stCondLst>
                                            <p:cond delay="80"/>
                                          </p:stCondLst>
                                        </p:cTn>
                                        <p:tgtEl>
                                          <p:spTgt spid="2">
                                            <p:txEl>
                                              <p:pRg st="7" end="7"/>
                                            </p:txEl>
                                          </p:spTgt>
                                        </p:tgtEl>
                                      </p:cBhvr>
                                      <p:to x="100000" y="60000"/>
                                    </p:animScale>
                                    <p:animScale>
                                      <p:cBhvr>
                                        <p:cTn id="116" dur="1" decel="50000">
                                          <p:stCondLst>
                                            <p:cond delay="83"/>
                                          </p:stCondLst>
                                        </p:cTn>
                                        <p:tgtEl>
                                          <p:spTgt spid="2">
                                            <p:txEl>
                                              <p:pRg st="7" end="7"/>
                                            </p:txEl>
                                          </p:spTgt>
                                        </p:tgtEl>
                                      </p:cBhvr>
                                      <p:to x="100000" y="100000"/>
                                    </p:animScale>
                                    <p:animScale>
                                      <p:cBhvr>
                                        <p:cTn id="117" dur="1">
                                          <p:stCondLst>
                                            <p:cond delay="161"/>
                                          </p:stCondLst>
                                        </p:cTn>
                                        <p:tgtEl>
                                          <p:spTgt spid="2">
                                            <p:txEl>
                                              <p:pRg st="7" end="7"/>
                                            </p:txEl>
                                          </p:spTgt>
                                        </p:tgtEl>
                                      </p:cBhvr>
                                      <p:to x="100000" y="80000"/>
                                    </p:animScale>
                                    <p:animScale>
                                      <p:cBhvr>
                                        <p:cTn id="118" dur="1" decel="50000">
                                          <p:stCondLst>
                                            <p:cond delay="164"/>
                                          </p:stCondLst>
                                        </p:cTn>
                                        <p:tgtEl>
                                          <p:spTgt spid="2">
                                            <p:txEl>
                                              <p:pRg st="7" end="7"/>
                                            </p:txEl>
                                          </p:spTgt>
                                        </p:tgtEl>
                                      </p:cBhvr>
                                      <p:to x="100000" y="100000"/>
                                    </p:animScale>
                                    <p:animScale>
                                      <p:cBhvr>
                                        <p:cTn id="119" dur="1">
                                          <p:stCondLst>
                                            <p:cond delay="249"/>
                                          </p:stCondLst>
                                        </p:cTn>
                                        <p:tgtEl>
                                          <p:spTgt spid="2">
                                            <p:txEl>
                                              <p:pRg st="7" end="7"/>
                                            </p:txEl>
                                          </p:spTgt>
                                        </p:tgtEl>
                                      </p:cBhvr>
                                      <p:to x="100000" y="90000"/>
                                    </p:animScale>
                                    <p:animScale>
                                      <p:cBhvr>
                                        <p:cTn id="120" dur="1" decel="50000">
                                          <p:stCondLst>
                                            <p:cond delay="249"/>
                                          </p:stCondLst>
                                        </p:cTn>
                                        <p:tgtEl>
                                          <p:spTgt spid="2">
                                            <p:txEl>
                                              <p:pRg st="7" end="7"/>
                                            </p:txEl>
                                          </p:spTgt>
                                        </p:tgtEl>
                                      </p:cBhvr>
                                      <p:to x="100000" y="100000"/>
                                    </p:animScale>
                                    <p:animScale>
                                      <p:cBhvr>
                                        <p:cTn id="121" dur="1">
                                          <p:stCondLst>
                                            <p:cond delay="249"/>
                                          </p:stCondLst>
                                        </p:cTn>
                                        <p:tgtEl>
                                          <p:spTgt spid="2">
                                            <p:txEl>
                                              <p:pRg st="7" end="7"/>
                                            </p:txEl>
                                          </p:spTgt>
                                        </p:tgtEl>
                                      </p:cBhvr>
                                      <p:to x="100000" y="95000"/>
                                    </p:animScale>
                                    <p:animScale>
                                      <p:cBhvr>
                                        <p:cTn id="122" dur="1" decel="50000">
                                          <p:stCondLst>
                                            <p:cond delay="249"/>
                                          </p:stCondLst>
                                        </p:cTn>
                                        <p:tgtEl>
                                          <p:spTgt spid="2">
                                            <p:txEl>
                                              <p:pRg st="7" end="7"/>
                                            </p:txEl>
                                          </p:spTgt>
                                        </p:tgtEl>
                                      </p:cBhvr>
                                      <p:to x="100000" y="100000"/>
                                    </p:animScale>
                                  </p:childTnLst>
                                </p:cTn>
                              </p:par>
                            </p:childTnLst>
                          </p:cTn>
                        </p:par>
                        <p:par>
                          <p:cTn id="123" fill="hold">
                            <p:stCondLst>
                              <p:cond delay="1750"/>
                            </p:stCondLst>
                            <p:childTnLst>
                              <p:par>
                                <p:cTn id="124" presetID="26" presetClass="entr" presetSubtype="0" fill="hold" nodeType="afterEffect">
                                  <p:stCondLst>
                                    <p:cond delay="0"/>
                                  </p:stCondLst>
                                  <p:childTnLst>
                                    <p:set>
                                      <p:cBhvr>
                                        <p:cTn id="125" dur="1" fill="hold">
                                          <p:stCondLst>
                                            <p:cond delay="0"/>
                                          </p:stCondLst>
                                        </p:cTn>
                                        <p:tgtEl>
                                          <p:spTgt spid="2">
                                            <p:txEl>
                                              <p:pRg st="8" end="8"/>
                                            </p:txEl>
                                          </p:spTgt>
                                        </p:tgtEl>
                                        <p:attrNameLst>
                                          <p:attrName>style.visibility</p:attrName>
                                        </p:attrNameLst>
                                      </p:cBhvr>
                                      <p:to>
                                        <p:strVal val="visible"/>
                                      </p:to>
                                    </p:set>
                                    <p:animEffect transition="in" filter="wipe(down)">
                                      <p:cBhvr>
                                        <p:cTn id="126" dur="71">
                                          <p:stCondLst>
                                            <p:cond delay="0"/>
                                          </p:stCondLst>
                                        </p:cTn>
                                        <p:tgtEl>
                                          <p:spTgt spid="2">
                                            <p:txEl>
                                              <p:pRg st="8" end="8"/>
                                            </p:txEl>
                                          </p:spTgt>
                                        </p:tgtEl>
                                      </p:cBhvr>
                                    </p:animEffect>
                                    <p:anim calcmode="lin" valueType="num">
                                      <p:cBhvr>
                                        <p:cTn id="127" dur="224" tmFilter="0,0; 0.14,0.36; 0.43,0.73; 0.71,0.91; 1.0,1.0">
                                          <p:stCondLst>
                                            <p:cond delay="0"/>
                                          </p:stCondLst>
                                        </p:cTn>
                                        <p:tgtEl>
                                          <p:spTgt spid="2">
                                            <p:txEl>
                                              <p:pRg st="8" end="8"/>
                                            </p:txEl>
                                          </p:spTgt>
                                        </p:tgtEl>
                                        <p:attrNameLst>
                                          <p:attrName>ppt_x</p:attrName>
                                        </p:attrNameLst>
                                      </p:cBhvr>
                                      <p:tavLst>
                                        <p:tav tm="0">
                                          <p:val>
                                            <p:strVal val="#ppt_x-0.25"/>
                                          </p:val>
                                        </p:tav>
                                        <p:tav tm="100000">
                                          <p:val>
                                            <p:strVal val="#ppt_x"/>
                                          </p:val>
                                        </p:tav>
                                      </p:tavLst>
                                    </p:anim>
                                    <p:anim calcmode="lin" valueType="num">
                                      <p:cBhvr>
                                        <p:cTn id="128" dur="82" tmFilter="0.0,0.0; 0.25,0.07; 0.50,0.2; 0.75,0.467; 1.0,1.0">
                                          <p:stCondLst>
                                            <p:cond delay="0"/>
                                          </p:stCondLst>
                                        </p:cTn>
                                        <p:tgtEl>
                                          <p:spTgt spid="2">
                                            <p:txEl>
                                              <p:pRg st="8" end="8"/>
                                            </p:txEl>
                                          </p:spTgt>
                                        </p:tgtEl>
                                        <p:attrNameLst>
                                          <p:attrName>ppt_y</p:attrName>
                                        </p:attrNameLst>
                                      </p:cBhvr>
                                      <p:tavLst>
                                        <p:tav tm="0" fmla="#ppt_y-sin(pi*$)/3">
                                          <p:val>
                                            <p:fltVal val="0.5"/>
                                          </p:val>
                                        </p:tav>
                                        <p:tav tm="100000">
                                          <p:val>
                                            <p:fltVal val="1"/>
                                          </p:val>
                                        </p:tav>
                                      </p:tavLst>
                                    </p:anim>
                                    <p:anim calcmode="lin" valueType="num">
                                      <p:cBhvr>
                                        <p:cTn id="129" dur="82" tmFilter="0, 0; 0.125,0.2665; 0.25,0.4; 0.375,0.465; 0.5,0.5;  0.625,0.535; 0.75,0.6; 0.875,0.7335; 1,1">
                                          <p:stCondLst>
                                            <p:cond delay="82"/>
                                          </p:stCondLst>
                                        </p:cTn>
                                        <p:tgtEl>
                                          <p:spTgt spid="2">
                                            <p:txEl>
                                              <p:pRg st="8" end="8"/>
                                            </p:txEl>
                                          </p:spTgt>
                                        </p:tgtEl>
                                        <p:attrNameLst>
                                          <p:attrName>ppt_y</p:attrName>
                                        </p:attrNameLst>
                                      </p:cBhvr>
                                      <p:tavLst>
                                        <p:tav tm="0" fmla="#ppt_y-sin(pi*$)/9">
                                          <p:val>
                                            <p:fltVal val="0"/>
                                          </p:val>
                                        </p:tav>
                                        <p:tav tm="100000">
                                          <p:val>
                                            <p:fltVal val="1"/>
                                          </p:val>
                                        </p:tav>
                                      </p:tavLst>
                                    </p:anim>
                                    <p:anim calcmode="lin" valueType="num">
                                      <p:cBhvr>
                                        <p:cTn id="130" dur="2" tmFilter="0, 0; 0.125,0.2665; 0.25,0.4; 0.375,0.465; 0.5,0.5;  0.625,0.535; 0.75,0.6; 0.875,0.7335; 1,1">
                                          <p:stCondLst>
                                            <p:cond delay="163"/>
                                          </p:stCondLst>
                                        </p:cTn>
                                        <p:tgtEl>
                                          <p:spTgt spid="2">
                                            <p:txEl>
                                              <p:pRg st="8" end="8"/>
                                            </p:txEl>
                                          </p:spTgt>
                                        </p:tgtEl>
                                        <p:attrNameLst>
                                          <p:attrName>ppt_y</p:attrName>
                                        </p:attrNameLst>
                                      </p:cBhvr>
                                      <p:tavLst>
                                        <p:tav tm="0" fmla="#ppt_y-sin(pi*$)/27">
                                          <p:val>
                                            <p:fltVal val="0"/>
                                          </p:val>
                                        </p:tav>
                                        <p:tav tm="100000">
                                          <p:val>
                                            <p:fltVal val="1"/>
                                          </p:val>
                                        </p:tav>
                                      </p:tavLst>
                                    </p:anim>
                                    <p:anim calcmode="lin" valueType="num">
                                      <p:cBhvr>
                                        <p:cTn id="131" dur="1" tmFilter="0, 0; 0.125,0.2665; 0.25,0.4; 0.375,0.465; 0.5,0.5;  0.625,0.535; 0.75,0.6; 0.875,0.7335; 1,1">
                                          <p:stCondLst>
                                            <p:cond delay="249"/>
                                          </p:stCondLst>
                                        </p:cTn>
                                        <p:tgtEl>
                                          <p:spTgt spid="2">
                                            <p:txEl>
                                              <p:pRg st="8" end="8"/>
                                            </p:txEl>
                                          </p:spTgt>
                                        </p:tgtEl>
                                        <p:attrNameLst>
                                          <p:attrName>ppt_y</p:attrName>
                                        </p:attrNameLst>
                                      </p:cBhvr>
                                      <p:tavLst>
                                        <p:tav tm="0" fmla="#ppt_y-sin(pi*$)/81">
                                          <p:val>
                                            <p:fltVal val="0"/>
                                          </p:val>
                                        </p:tav>
                                        <p:tav tm="100000">
                                          <p:val>
                                            <p:fltVal val="1"/>
                                          </p:val>
                                        </p:tav>
                                      </p:tavLst>
                                    </p:anim>
                                    <p:animScale>
                                      <p:cBhvr>
                                        <p:cTn id="132" dur="1">
                                          <p:stCondLst>
                                            <p:cond delay="80"/>
                                          </p:stCondLst>
                                        </p:cTn>
                                        <p:tgtEl>
                                          <p:spTgt spid="2">
                                            <p:txEl>
                                              <p:pRg st="8" end="8"/>
                                            </p:txEl>
                                          </p:spTgt>
                                        </p:tgtEl>
                                      </p:cBhvr>
                                      <p:to x="100000" y="60000"/>
                                    </p:animScale>
                                    <p:animScale>
                                      <p:cBhvr>
                                        <p:cTn id="133" dur="1" decel="50000">
                                          <p:stCondLst>
                                            <p:cond delay="83"/>
                                          </p:stCondLst>
                                        </p:cTn>
                                        <p:tgtEl>
                                          <p:spTgt spid="2">
                                            <p:txEl>
                                              <p:pRg st="8" end="8"/>
                                            </p:txEl>
                                          </p:spTgt>
                                        </p:tgtEl>
                                      </p:cBhvr>
                                      <p:to x="100000" y="100000"/>
                                    </p:animScale>
                                    <p:animScale>
                                      <p:cBhvr>
                                        <p:cTn id="134" dur="1">
                                          <p:stCondLst>
                                            <p:cond delay="161"/>
                                          </p:stCondLst>
                                        </p:cTn>
                                        <p:tgtEl>
                                          <p:spTgt spid="2">
                                            <p:txEl>
                                              <p:pRg st="8" end="8"/>
                                            </p:txEl>
                                          </p:spTgt>
                                        </p:tgtEl>
                                      </p:cBhvr>
                                      <p:to x="100000" y="80000"/>
                                    </p:animScale>
                                    <p:animScale>
                                      <p:cBhvr>
                                        <p:cTn id="135" dur="1" decel="50000">
                                          <p:stCondLst>
                                            <p:cond delay="164"/>
                                          </p:stCondLst>
                                        </p:cTn>
                                        <p:tgtEl>
                                          <p:spTgt spid="2">
                                            <p:txEl>
                                              <p:pRg st="8" end="8"/>
                                            </p:txEl>
                                          </p:spTgt>
                                        </p:tgtEl>
                                      </p:cBhvr>
                                      <p:to x="100000" y="100000"/>
                                    </p:animScale>
                                    <p:animScale>
                                      <p:cBhvr>
                                        <p:cTn id="136" dur="1">
                                          <p:stCondLst>
                                            <p:cond delay="249"/>
                                          </p:stCondLst>
                                        </p:cTn>
                                        <p:tgtEl>
                                          <p:spTgt spid="2">
                                            <p:txEl>
                                              <p:pRg st="8" end="8"/>
                                            </p:txEl>
                                          </p:spTgt>
                                        </p:tgtEl>
                                      </p:cBhvr>
                                      <p:to x="100000" y="90000"/>
                                    </p:animScale>
                                    <p:animScale>
                                      <p:cBhvr>
                                        <p:cTn id="137" dur="1" decel="50000">
                                          <p:stCondLst>
                                            <p:cond delay="249"/>
                                          </p:stCondLst>
                                        </p:cTn>
                                        <p:tgtEl>
                                          <p:spTgt spid="2">
                                            <p:txEl>
                                              <p:pRg st="8" end="8"/>
                                            </p:txEl>
                                          </p:spTgt>
                                        </p:tgtEl>
                                      </p:cBhvr>
                                      <p:to x="100000" y="100000"/>
                                    </p:animScale>
                                    <p:animScale>
                                      <p:cBhvr>
                                        <p:cTn id="138" dur="1">
                                          <p:stCondLst>
                                            <p:cond delay="249"/>
                                          </p:stCondLst>
                                        </p:cTn>
                                        <p:tgtEl>
                                          <p:spTgt spid="2">
                                            <p:txEl>
                                              <p:pRg st="8" end="8"/>
                                            </p:txEl>
                                          </p:spTgt>
                                        </p:tgtEl>
                                      </p:cBhvr>
                                      <p:to x="100000" y="95000"/>
                                    </p:animScale>
                                    <p:animScale>
                                      <p:cBhvr>
                                        <p:cTn id="139" dur="1" decel="50000">
                                          <p:stCondLst>
                                            <p:cond delay="249"/>
                                          </p:stCondLst>
                                        </p:cTn>
                                        <p:tgtEl>
                                          <p:spTgt spid="2">
                                            <p:txEl>
                                              <p:pRg st="8" end="8"/>
                                            </p:txEl>
                                          </p:spTgt>
                                        </p:tgtEl>
                                      </p:cBhvr>
                                      <p:to x="100000" y="100000"/>
                                    </p:animScale>
                                  </p:childTnLst>
                                </p:cTn>
                              </p:par>
                            </p:childTnLst>
                          </p:cTn>
                        </p:par>
                        <p:par>
                          <p:cTn id="140" fill="hold">
                            <p:stCondLst>
                              <p:cond delay="2000"/>
                            </p:stCondLst>
                            <p:childTnLst>
                              <p:par>
                                <p:cTn id="141" presetID="26" presetClass="entr" presetSubtype="0" fill="hold" nodeType="afterEffect">
                                  <p:stCondLst>
                                    <p:cond delay="0"/>
                                  </p:stCondLst>
                                  <p:childTnLst>
                                    <p:set>
                                      <p:cBhvr>
                                        <p:cTn id="142" dur="1" fill="hold">
                                          <p:stCondLst>
                                            <p:cond delay="0"/>
                                          </p:stCondLst>
                                        </p:cTn>
                                        <p:tgtEl>
                                          <p:spTgt spid="2">
                                            <p:txEl>
                                              <p:pRg st="10" end="10"/>
                                            </p:txEl>
                                          </p:spTgt>
                                        </p:tgtEl>
                                        <p:attrNameLst>
                                          <p:attrName>style.visibility</p:attrName>
                                        </p:attrNameLst>
                                      </p:cBhvr>
                                      <p:to>
                                        <p:strVal val="visible"/>
                                      </p:to>
                                    </p:set>
                                    <p:animEffect transition="in" filter="wipe(down)">
                                      <p:cBhvr>
                                        <p:cTn id="143" dur="71">
                                          <p:stCondLst>
                                            <p:cond delay="0"/>
                                          </p:stCondLst>
                                        </p:cTn>
                                        <p:tgtEl>
                                          <p:spTgt spid="2">
                                            <p:txEl>
                                              <p:pRg st="10" end="10"/>
                                            </p:txEl>
                                          </p:spTgt>
                                        </p:tgtEl>
                                      </p:cBhvr>
                                    </p:animEffect>
                                    <p:anim calcmode="lin" valueType="num">
                                      <p:cBhvr>
                                        <p:cTn id="144" dur="224" tmFilter="0,0; 0.14,0.36; 0.43,0.73; 0.71,0.91; 1.0,1.0">
                                          <p:stCondLst>
                                            <p:cond delay="0"/>
                                          </p:stCondLst>
                                        </p:cTn>
                                        <p:tgtEl>
                                          <p:spTgt spid="2">
                                            <p:txEl>
                                              <p:pRg st="10" end="10"/>
                                            </p:txEl>
                                          </p:spTgt>
                                        </p:tgtEl>
                                        <p:attrNameLst>
                                          <p:attrName>ppt_x</p:attrName>
                                        </p:attrNameLst>
                                      </p:cBhvr>
                                      <p:tavLst>
                                        <p:tav tm="0">
                                          <p:val>
                                            <p:strVal val="#ppt_x-0.25"/>
                                          </p:val>
                                        </p:tav>
                                        <p:tav tm="100000">
                                          <p:val>
                                            <p:strVal val="#ppt_x"/>
                                          </p:val>
                                        </p:tav>
                                      </p:tavLst>
                                    </p:anim>
                                    <p:anim calcmode="lin" valueType="num">
                                      <p:cBhvr>
                                        <p:cTn id="145" dur="82" tmFilter="0.0,0.0; 0.25,0.07; 0.50,0.2; 0.75,0.467; 1.0,1.0">
                                          <p:stCondLst>
                                            <p:cond delay="0"/>
                                          </p:stCondLst>
                                        </p:cTn>
                                        <p:tgtEl>
                                          <p:spTgt spid="2">
                                            <p:txEl>
                                              <p:pRg st="10" end="10"/>
                                            </p:txEl>
                                          </p:spTgt>
                                        </p:tgtEl>
                                        <p:attrNameLst>
                                          <p:attrName>ppt_y</p:attrName>
                                        </p:attrNameLst>
                                      </p:cBhvr>
                                      <p:tavLst>
                                        <p:tav tm="0" fmla="#ppt_y-sin(pi*$)/3">
                                          <p:val>
                                            <p:fltVal val="0.5"/>
                                          </p:val>
                                        </p:tav>
                                        <p:tav tm="100000">
                                          <p:val>
                                            <p:fltVal val="1"/>
                                          </p:val>
                                        </p:tav>
                                      </p:tavLst>
                                    </p:anim>
                                    <p:anim calcmode="lin" valueType="num">
                                      <p:cBhvr>
                                        <p:cTn id="146" dur="82" tmFilter="0, 0; 0.125,0.2665; 0.25,0.4; 0.375,0.465; 0.5,0.5;  0.625,0.535; 0.75,0.6; 0.875,0.7335; 1,1">
                                          <p:stCondLst>
                                            <p:cond delay="82"/>
                                          </p:stCondLst>
                                        </p:cTn>
                                        <p:tgtEl>
                                          <p:spTgt spid="2">
                                            <p:txEl>
                                              <p:pRg st="10" end="10"/>
                                            </p:txEl>
                                          </p:spTgt>
                                        </p:tgtEl>
                                        <p:attrNameLst>
                                          <p:attrName>ppt_y</p:attrName>
                                        </p:attrNameLst>
                                      </p:cBhvr>
                                      <p:tavLst>
                                        <p:tav tm="0" fmla="#ppt_y-sin(pi*$)/9">
                                          <p:val>
                                            <p:fltVal val="0"/>
                                          </p:val>
                                        </p:tav>
                                        <p:tav tm="100000">
                                          <p:val>
                                            <p:fltVal val="1"/>
                                          </p:val>
                                        </p:tav>
                                      </p:tavLst>
                                    </p:anim>
                                    <p:anim calcmode="lin" valueType="num">
                                      <p:cBhvr>
                                        <p:cTn id="147" dur="2" tmFilter="0, 0; 0.125,0.2665; 0.25,0.4; 0.375,0.465; 0.5,0.5;  0.625,0.535; 0.75,0.6; 0.875,0.7335; 1,1">
                                          <p:stCondLst>
                                            <p:cond delay="163"/>
                                          </p:stCondLst>
                                        </p:cTn>
                                        <p:tgtEl>
                                          <p:spTgt spid="2">
                                            <p:txEl>
                                              <p:pRg st="10" end="10"/>
                                            </p:txEl>
                                          </p:spTgt>
                                        </p:tgtEl>
                                        <p:attrNameLst>
                                          <p:attrName>ppt_y</p:attrName>
                                        </p:attrNameLst>
                                      </p:cBhvr>
                                      <p:tavLst>
                                        <p:tav tm="0" fmla="#ppt_y-sin(pi*$)/27">
                                          <p:val>
                                            <p:fltVal val="0"/>
                                          </p:val>
                                        </p:tav>
                                        <p:tav tm="100000">
                                          <p:val>
                                            <p:fltVal val="1"/>
                                          </p:val>
                                        </p:tav>
                                      </p:tavLst>
                                    </p:anim>
                                    <p:anim calcmode="lin" valueType="num">
                                      <p:cBhvr>
                                        <p:cTn id="148" dur="1" tmFilter="0, 0; 0.125,0.2665; 0.25,0.4; 0.375,0.465; 0.5,0.5;  0.625,0.535; 0.75,0.6; 0.875,0.7335; 1,1">
                                          <p:stCondLst>
                                            <p:cond delay="249"/>
                                          </p:stCondLst>
                                        </p:cTn>
                                        <p:tgtEl>
                                          <p:spTgt spid="2">
                                            <p:txEl>
                                              <p:pRg st="10" end="10"/>
                                            </p:txEl>
                                          </p:spTgt>
                                        </p:tgtEl>
                                        <p:attrNameLst>
                                          <p:attrName>ppt_y</p:attrName>
                                        </p:attrNameLst>
                                      </p:cBhvr>
                                      <p:tavLst>
                                        <p:tav tm="0" fmla="#ppt_y-sin(pi*$)/81">
                                          <p:val>
                                            <p:fltVal val="0"/>
                                          </p:val>
                                        </p:tav>
                                        <p:tav tm="100000">
                                          <p:val>
                                            <p:fltVal val="1"/>
                                          </p:val>
                                        </p:tav>
                                      </p:tavLst>
                                    </p:anim>
                                    <p:animScale>
                                      <p:cBhvr>
                                        <p:cTn id="149" dur="1">
                                          <p:stCondLst>
                                            <p:cond delay="80"/>
                                          </p:stCondLst>
                                        </p:cTn>
                                        <p:tgtEl>
                                          <p:spTgt spid="2">
                                            <p:txEl>
                                              <p:pRg st="10" end="10"/>
                                            </p:txEl>
                                          </p:spTgt>
                                        </p:tgtEl>
                                      </p:cBhvr>
                                      <p:to x="100000" y="60000"/>
                                    </p:animScale>
                                    <p:animScale>
                                      <p:cBhvr>
                                        <p:cTn id="150" dur="1" decel="50000">
                                          <p:stCondLst>
                                            <p:cond delay="83"/>
                                          </p:stCondLst>
                                        </p:cTn>
                                        <p:tgtEl>
                                          <p:spTgt spid="2">
                                            <p:txEl>
                                              <p:pRg st="10" end="10"/>
                                            </p:txEl>
                                          </p:spTgt>
                                        </p:tgtEl>
                                      </p:cBhvr>
                                      <p:to x="100000" y="100000"/>
                                    </p:animScale>
                                    <p:animScale>
                                      <p:cBhvr>
                                        <p:cTn id="151" dur="1">
                                          <p:stCondLst>
                                            <p:cond delay="161"/>
                                          </p:stCondLst>
                                        </p:cTn>
                                        <p:tgtEl>
                                          <p:spTgt spid="2">
                                            <p:txEl>
                                              <p:pRg st="10" end="10"/>
                                            </p:txEl>
                                          </p:spTgt>
                                        </p:tgtEl>
                                      </p:cBhvr>
                                      <p:to x="100000" y="80000"/>
                                    </p:animScale>
                                    <p:animScale>
                                      <p:cBhvr>
                                        <p:cTn id="152" dur="1" decel="50000">
                                          <p:stCondLst>
                                            <p:cond delay="164"/>
                                          </p:stCondLst>
                                        </p:cTn>
                                        <p:tgtEl>
                                          <p:spTgt spid="2">
                                            <p:txEl>
                                              <p:pRg st="10" end="10"/>
                                            </p:txEl>
                                          </p:spTgt>
                                        </p:tgtEl>
                                      </p:cBhvr>
                                      <p:to x="100000" y="100000"/>
                                    </p:animScale>
                                    <p:animScale>
                                      <p:cBhvr>
                                        <p:cTn id="153" dur="1">
                                          <p:stCondLst>
                                            <p:cond delay="249"/>
                                          </p:stCondLst>
                                        </p:cTn>
                                        <p:tgtEl>
                                          <p:spTgt spid="2">
                                            <p:txEl>
                                              <p:pRg st="10" end="10"/>
                                            </p:txEl>
                                          </p:spTgt>
                                        </p:tgtEl>
                                      </p:cBhvr>
                                      <p:to x="100000" y="90000"/>
                                    </p:animScale>
                                    <p:animScale>
                                      <p:cBhvr>
                                        <p:cTn id="154" dur="1" decel="50000">
                                          <p:stCondLst>
                                            <p:cond delay="249"/>
                                          </p:stCondLst>
                                        </p:cTn>
                                        <p:tgtEl>
                                          <p:spTgt spid="2">
                                            <p:txEl>
                                              <p:pRg st="10" end="10"/>
                                            </p:txEl>
                                          </p:spTgt>
                                        </p:tgtEl>
                                      </p:cBhvr>
                                      <p:to x="100000" y="100000"/>
                                    </p:animScale>
                                    <p:animScale>
                                      <p:cBhvr>
                                        <p:cTn id="155" dur="1">
                                          <p:stCondLst>
                                            <p:cond delay="249"/>
                                          </p:stCondLst>
                                        </p:cTn>
                                        <p:tgtEl>
                                          <p:spTgt spid="2">
                                            <p:txEl>
                                              <p:pRg st="10" end="10"/>
                                            </p:txEl>
                                          </p:spTgt>
                                        </p:tgtEl>
                                      </p:cBhvr>
                                      <p:to x="100000" y="95000"/>
                                    </p:animScale>
                                    <p:animScale>
                                      <p:cBhvr>
                                        <p:cTn id="156" dur="1" decel="50000">
                                          <p:stCondLst>
                                            <p:cond delay="249"/>
                                          </p:stCondLst>
                                        </p:cTn>
                                        <p:tgtEl>
                                          <p:spTgt spid="2">
                                            <p:txEl>
                                              <p:pRg st="10" end="10"/>
                                            </p:txEl>
                                          </p:spTgt>
                                        </p:tgtEl>
                                      </p:cBhvr>
                                      <p:to x="100000" y="100000"/>
                                    </p:animScale>
                                  </p:childTnLst>
                                </p:cTn>
                              </p:par>
                            </p:childTnLst>
                          </p:cTn>
                        </p:par>
                        <p:par>
                          <p:cTn id="157" fill="hold">
                            <p:stCondLst>
                              <p:cond delay="2250"/>
                            </p:stCondLst>
                            <p:childTnLst>
                              <p:par>
                                <p:cTn id="158" presetID="26" presetClass="entr" presetSubtype="0" fill="hold" nodeType="afterEffect">
                                  <p:stCondLst>
                                    <p:cond delay="0"/>
                                  </p:stCondLst>
                                  <p:childTnLst>
                                    <p:set>
                                      <p:cBhvr>
                                        <p:cTn id="159" dur="1" fill="hold">
                                          <p:stCondLst>
                                            <p:cond delay="0"/>
                                          </p:stCondLst>
                                        </p:cTn>
                                        <p:tgtEl>
                                          <p:spTgt spid="2">
                                            <p:txEl>
                                              <p:pRg st="11" end="11"/>
                                            </p:txEl>
                                          </p:spTgt>
                                        </p:tgtEl>
                                        <p:attrNameLst>
                                          <p:attrName>style.visibility</p:attrName>
                                        </p:attrNameLst>
                                      </p:cBhvr>
                                      <p:to>
                                        <p:strVal val="visible"/>
                                      </p:to>
                                    </p:set>
                                    <p:animEffect transition="in" filter="wipe(down)">
                                      <p:cBhvr>
                                        <p:cTn id="160" dur="71">
                                          <p:stCondLst>
                                            <p:cond delay="0"/>
                                          </p:stCondLst>
                                        </p:cTn>
                                        <p:tgtEl>
                                          <p:spTgt spid="2">
                                            <p:txEl>
                                              <p:pRg st="11" end="11"/>
                                            </p:txEl>
                                          </p:spTgt>
                                        </p:tgtEl>
                                      </p:cBhvr>
                                    </p:animEffect>
                                    <p:anim calcmode="lin" valueType="num">
                                      <p:cBhvr>
                                        <p:cTn id="161" dur="224" tmFilter="0,0; 0.14,0.36; 0.43,0.73; 0.71,0.91; 1.0,1.0">
                                          <p:stCondLst>
                                            <p:cond delay="0"/>
                                          </p:stCondLst>
                                        </p:cTn>
                                        <p:tgtEl>
                                          <p:spTgt spid="2">
                                            <p:txEl>
                                              <p:pRg st="11" end="11"/>
                                            </p:txEl>
                                          </p:spTgt>
                                        </p:tgtEl>
                                        <p:attrNameLst>
                                          <p:attrName>ppt_x</p:attrName>
                                        </p:attrNameLst>
                                      </p:cBhvr>
                                      <p:tavLst>
                                        <p:tav tm="0">
                                          <p:val>
                                            <p:strVal val="#ppt_x-0.25"/>
                                          </p:val>
                                        </p:tav>
                                        <p:tav tm="100000">
                                          <p:val>
                                            <p:strVal val="#ppt_x"/>
                                          </p:val>
                                        </p:tav>
                                      </p:tavLst>
                                    </p:anim>
                                    <p:anim calcmode="lin" valueType="num">
                                      <p:cBhvr>
                                        <p:cTn id="162" dur="82" tmFilter="0.0,0.0; 0.25,0.07; 0.50,0.2; 0.75,0.467; 1.0,1.0">
                                          <p:stCondLst>
                                            <p:cond delay="0"/>
                                          </p:stCondLst>
                                        </p:cTn>
                                        <p:tgtEl>
                                          <p:spTgt spid="2">
                                            <p:txEl>
                                              <p:pRg st="11" end="11"/>
                                            </p:txEl>
                                          </p:spTgt>
                                        </p:tgtEl>
                                        <p:attrNameLst>
                                          <p:attrName>ppt_y</p:attrName>
                                        </p:attrNameLst>
                                      </p:cBhvr>
                                      <p:tavLst>
                                        <p:tav tm="0" fmla="#ppt_y-sin(pi*$)/3">
                                          <p:val>
                                            <p:fltVal val="0.5"/>
                                          </p:val>
                                        </p:tav>
                                        <p:tav tm="100000">
                                          <p:val>
                                            <p:fltVal val="1"/>
                                          </p:val>
                                        </p:tav>
                                      </p:tavLst>
                                    </p:anim>
                                    <p:anim calcmode="lin" valueType="num">
                                      <p:cBhvr>
                                        <p:cTn id="163" dur="82" tmFilter="0, 0; 0.125,0.2665; 0.25,0.4; 0.375,0.465; 0.5,0.5;  0.625,0.535; 0.75,0.6; 0.875,0.7335; 1,1">
                                          <p:stCondLst>
                                            <p:cond delay="82"/>
                                          </p:stCondLst>
                                        </p:cTn>
                                        <p:tgtEl>
                                          <p:spTgt spid="2">
                                            <p:txEl>
                                              <p:pRg st="11" end="11"/>
                                            </p:txEl>
                                          </p:spTgt>
                                        </p:tgtEl>
                                        <p:attrNameLst>
                                          <p:attrName>ppt_y</p:attrName>
                                        </p:attrNameLst>
                                      </p:cBhvr>
                                      <p:tavLst>
                                        <p:tav tm="0" fmla="#ppt_y-sin(pi*$)/9">
                                          <p:val>
                                            <p:fltVal val="0"/>
                                          </p:val>
                                        </p:tav>
                                        <p:tav tm="100000">
                                          <p:val>
                                            <p:fltVal val="1"/>
                                          </p:val>
                                        </p:tav>
                                      </p:tavLst>
                                    </p:anim>
                                    <p:anim calcmode="lin" valueType="num">
                                      <p:cBhvr>
                                        <p:cTn id="164" dur="2" tmFilter="0, 0; 0.125,0.2665; 0.25,0.4; 0.375,0.465; 0.5,0.5;  0.625,0.535; 0.75,0.6; 0.875,0.7335; 1,1">
                                          <p:stCondLst>
                                            <p:cond delay="163"/>
                                          </p:stCondLst>
                                        </p:cTn>
                                        <p:tgtEl>
                                          <p:spTgt spid="2">
                                            <p:txEl>
                                              <p:pRg st="11" end="11"/>
                                            </p:txEl>
                                          </p:spTgt>
                                        </p:tgtEl>
                                        <p:attrNameLst>
                                          <p:attrName>ppt_y</p:attrName>
                                        </p:attrNameLst>
                                      </p:cBhvr>
                                      <p:tavLst>
                                        <p:tav tm="0" fmla="#ppt_y-sin(pi*$)/27">
                                          <p:val>
                                            <p:fltVal val="0"/>
                                          </p:val>
                                        </p:tav>
                                        <p:tav tm="100000">
                                          <p:val>
                                            <p:fltVal val="1"/>
                                          </p:val>
                                        </p:tav>
                                      </p:tavLst>
                                    </p:anim>
                                    <p:anim calcmode="lin" valueType="num">
                                      <p:cBhvr>
                                        <p:cTn id="165" dur="1" tmFilter="0, 0; 0.125,0.2665; 0.25,0.4; 0.375,0.465; 0.5,0.5;  0.625,0.535; 0.75,0.6; 0.875,0.7335; 1,1">
                                          <p:stCondLst>
                                            <p:cond delay="249"/>
                                          </p:stCondLst>
                                        </p:cTn>
                                        <p:tgtEl>
                                          <p:spTgt spid="2">
                                            <p:txEl>
                                              <p:pRg st="11" end="11"/>
                                            </p:txEl>
                                          </p:spTgt>
                                        </p:tgtEl>
                                        <p:attrNameLst>
                                          <p:attrName>ppt_y</p:attrName>
                                        </p:attrNameLst>
                                      </p:cBhvr>
                                      <p:tavLst>
                                        <p:tav tm="0" fmla="#ppt_y-sin(pi*$)/81">
                                          <p:val>
                                            <p:fltVal val="0"/>
                                          </p:val>
                                        </p:tav>
                                        <p:tav tm="100000">
                                          <p:val>
                                            <p:fltVal val="1"/>
                                          </p:val>
                                        </p:tav>
                                      </p:tavLst>
                                    </p:anim>
                                    <p:animScale>
                                      <p:cBhvr>
                                        <p:cTn id="166" dur="1">
                                          <p:stCondLst>
                                            <p:cond delay="80"/>
                                          </p:stCondLst>
                                        </p:cTn>
                                        <p:tgtEl>
                                          <p:spTgt spid="2">
                                            <p:txEl>
                                              <p:pRg st="11" end="11"/>
                                            </p:txEl>
                                          </p:spTgt>
                                        </p:tgtEl>
                                      </p:cBhvr>
                                      <p:to x="100000" y="60000"/>
                                    </p:animScale>
                                    <p:animScale>
                                      <p:cBhvr>
                                        <p:cTn id="167" dur="1" decel="50000">
                                          <p:stCondLst>
                                            <p:cond delay="83"/>
                                          </p:stCondLst>
                                        </p:cTn>
                                        <p:tgtEl>
                                          <p:spTgt spid="2">
                                            <p:txEl>
                                              <p:pRg st="11" end="11"/>
                                            </p:txEl>
                                          </p:spTgt>
                                        </p:tgtEl>
                                      </p:cBhvr>
                                      <p:to x="100000" y="100000"/>
                                    </p:animScale>
                                    <p:animScale>
                                      <p:cBhvr>
                                        <p:cTn id="168" dur="1">
                                          <p:stCondLst>
                                            <p:cond delay="161"/>
                                          </p:stCondLst>
                                        </p:cTn>
                                        <p:tgtEl>
                                          <p:spTgt spid="2">
                                            <p:txEl>
                                              <p:pRg st="11" end="11"/>
                                            </p:txEl>
                                          </p:spTgt>
                                        </p:tgtEl>
                                      </p:cBhvr>
                                      <p:to x="100000" y="80000"/>
                                    </p:animScale>
                                    <p:animScale>
                                      <p:cBhvr>
                                        <p:cTn id="169" dur="1" decel="50000">
                                          <p:stCondLst>
                                            <p:cond delay="164"/>
                                          </p:stCondLst>
                                        </p:cTn>
                                        <p:tgtEl>
                                          <p:spTgt spid="2">
                                            <p:txEl>
                                              <p:pRg st="11" end="11"/>
                                            </p:txEl>
                                          </p:spTgt>
                                        </p:tgtEl>
                                      </p:cBhvr>
                                      <p:to x="100000" y="100000"/>
                                    </p:animScale>
                                    <p:animScale>
                                      <p:cBhvr>
                                        <p:cTn id="170" dur="1">
                                          <p:stCondLst>
                                            <p:cond delay="249"/>
                                          </p:stCondLst>
                                        </p:cTn>
                                        <p:tgtEl>
                                          <p:spTgt spid="2">
                                            <p:txEl>
                                              <p:pRg st="11" end="11"/>
                                            </p:txEl>
                                          </p:spTgt>
                                        </p:tgtEl>
                                      </p:cBhvr>
                                      <p:to x="100000" y="90000"/>
                                    </p:animScale>
                                    <p:animScale>
                                      <p:cBhvr>
                                        <p:cTn id="171" dur="1" decel="50000">
                                          <p:stCondLst>
                                            <p:cond delay="249"/>
                                          </p:stCondLst>
                                        </p:cTn>
                                        <p:tgtEl>
                                          <p:spTgt spid="2">
                                            <p:txEl>
                                              <p:pRg st="11" end="11"/>
                                            </p:txEl>
                                          </p:spTgt>
                                        </p:tgtEl>
                                      </p:cBhvr>
                                      <p:to x="100000" y="100000"/>
                                    </p:animScale>
                                    <p:animScale>
                                      <p:cBhvr>
                                        <p:cTn id="172" dur="1">
                                          <p:stCondLst>
                                            <p:cond delay="249"/>
                                          </p:stCondLst>
                                        </p:cTn>
                                        <p:tgtEl>
                                          <p:spTgt spid="2">
                                            <p:txEl>
                                              <p:pRg st="11" end="11"/>
                                            </p:txEl>
                                          </p:spTgt>
                                        </p:tgtEl>
                                      </p:cBhvr>
                                      <p:to x="100000" y="95000"/>
                                    </p:animScale>
                                    <p:animScale>
                                      <p:cBhvr>
                                        <p:cTn id="173" dur="1" decel="50000">
                                          <p:stCondLst>
                                            <p:cond delay="249"/>
                                          </p:stCondLst>
                                        </p:cTn>
                                        <p:tgtEl>
                                          <p:spTgt spid="2">
                                            <p:txEl>
                                              <p:pRg st="11" end="11"/>
                                            </p:txEl>
                                          </p:spTgt>
                                        </p:tgtEl>
                                      </p:cBhvr>
                                      <p:to x="100000" y="100000"/>
                                    </p:animScale>
                                  </p:childTnLst>
                                </p:cTn>
                              </p:par>
                            </p:childTnLst>
                          </p:cTn>
                        </p:par>
                        <p:par>
                          <p:cTn id="174" fill="hold">
                            <p:stCondLst>
                              <p:cond delay="2500"/>
                            </p:stCondLst>
                            <p:childTnLst>
                              <p:par>
                                <p:cTn id="175" presetID="26" presetClass="entr" presetSubtype="0" fill="hold" nodeType="afterEffect">
                                  <p:stCondLst>
                                    <p:cond delay="0"/>
                                  </p:stCondLst>
                                  <p:childTnLst>
                                    <p:set>
                                      <p:cBhvr>
                                        <p:cTn id="176" dur="1" fill="hold">
                                          <p:stCondLst>
                                            <p:cond delay="0"/>
                                          </p:stCondLst>
                                        </p:cTn>
                                        <p:tgtEl>
                                          <p:spTgt spid="2">
                                            <p:txEl>
                                              <p:pRg st="12" end="12"/>
                                            </p:txEl>
                                          </p:spTgt>
                                        </p:tgtEl>
                                        <p:attrNameLst>
                                          <p:attrName>style.visibility</p:attrName>
                                        </p:attrNameLst>
                                      </p:cBhvr>
                                      <p:to>
                                        <p:strVal val="visible"/>
                                      </p:to>
                                    </p:set>
                                    <p:animEffect transition="in" filter="wipe(down)">
                                      <p:cBhvr>
                                        <p:cTn id="177" dur="71">
                                          <p:stCondLst>
                                            <p:cond delay="0"/>
                                          </p:stCondLst>
                                        </p:cTn>
                                        <p:tgtEl>
                                          <p:spTgt spid="2">
                                            <p:txEl>
                                              <p:pRg st="12" end="12"/>
                                            </p:txEl>
                                          </p:spTgt>
                                        </p:tgtEl>
                                      </p:cBhvr>
                                    </p:animEffect>
                                    <p:anim calcmode="lin" valueType="num">
                                      <p:cBhvr>
                                        <p:cTn id="178" dur="224" tmFilter="0,0; 0.14,0.36; 0.43,0.73; 0.71,0.91; 1.0,1.0">
                                          <p:stCondLst>
                                            <p:cond delay="0"/>
                                          </p:stCondLst>
                                        </p:cTn>
                                        <p:tgtEl>
                                          <p:spTgt spid="2">
                                            <p:txEl>
                                              <p:pRg st="12" end="12"/>
                                            </p:txEl>
                                          </p:spTgt>
                                        </p:tgtEl>
                                        <p:attrNameLst>
                                          <p:attrName>ppt_x</p:attrName>
                                        </p:attrNameLst>
                                      </p:cBhvr>
                                      <p:tavLst>
                                        <p:tav tm="0">
                                          <p:val>
                                            <p:strVal val="#ppt_x-0.25"/>
                                          </p:val>
                                        </p:tav>
                                        <p:tav tm="100000">
                                          <p:val>
                                            <p:strVal val="#ppt_x"/>
                                          </p:val>
                                        </p:tav>
                                      </p:tavLst>
                                    </p:anim>
                                    <p:anim calcmode="lin" valueType="num">
                                      <p:cBhvr>
                                        <p:cTn id="179" dur="82" tmFilter="0.0,0.0; 0.25,0.07; 0.50,0.2; 0.75,0.467; 1.0,1.0">
                                          <p:stCondLst>
                                            <p:cond delay="0"/>
                                          </p:stCondLst>
                                        </p:cTn>
                                        <p:tgtEl>
                                          <p:spTgt spid="2">
                                            <p:txEl>
                                              <p:pRg st="12" end="12"/>
                                            </p:txEl>
                                          </p:spTgt>
                                        </p:tgtEl>
                                        <p:attrNameLst>
                                          <p:attrName>ppt_y</p:attrName>
                                        </p:attrNameLst>
                                      </p:cBhvr>
                                      <p:tavLst>
                                        <p:tav tm="0" fmla="#ppt_y-sin(pi*$)/3">
                                          <p:val>
                                            <p:fltVal val="0.5"/>
                                          </p:val>
                                        </p:tav>
                                        <p:tav tm="100000">
                                          <p:val>
                                            <p:fltVal val="1"/>
                                          </p:val>
                                        </p:tav>
                                      </p:tavLst>
                                    </p:anim>
                                    <p:anim calcmode="lin" valueType="num">
                                      <p:cBhvr>
                                        <p:cTn id="180" dur="82" tmFilter="0, 0; 0.125,0.2665; 0.25,0.4; 0.375,0.465; 0.5,0.5;  0.625,0.535; 0.75,0.6; 0.875,0.7335; 1,1">
                                          <p:stCondLst>
                                            <p:cond delay="82"/>
                                          </p:stCondLst>
                                        </p:cTn>
                                        <p:tgtEl>
                                          <p:spTgt spid="2">
                                            <p:txEl>
                                              <p:pRg st="12" end="12"/>
                                            </p:txEl>
                                          </p:spTgt>
                                        </p:tgtEl>
                                        <p:attrNameLst>
                                          <p:attrName>ppt_y</p:attrName>
                                        </p:attrNameLst>
                                      </p:cBhvr>
                                      <p:tavLst>
                                        <p:tav tm="0" fmla="#ppt_y-sin(pi*$)/9">
                                          <p:val>
                                            <p:fltVal val="0"/>
                                          </p:val>
                                        </p:tav>
                                        <p:tav tm="100000">
                                          <p:val>
                                            <p:fltVal val="1"/>
                                          </p:val>
                                        </p:tav>
                                      </p:tavLst>
                                    </p:anim>
                                    <p:anim calcmode="lin" valueType="num">
                                      <p:cBhvr>
                                        <p:cTn id="181" dur="2" tmFilter="0, 0; 0.125,0.2665; 0.25,0.4; 0.375,0.465; 0.5,0.5;  0.625,0.535; 0.75,0.6; 0.875,0.7335; 1,1">
                                          <p:stCondLst>
                                            <p:cond delay="163"/>
                                          </p:stCondLst>
                                        </p:cTn>
                                        <p:tgtEl>
                                          <p:spTgt spid="2">
                                            <p:txEl>
                                              <p:pRg st="12" end="12"/>
                                            </p:txEl>
                                          </p:spTgt>
                                        </p:tgtEl>
                                        <p:attrNameLst>
                                          <p:attrName>ppt_y</p:attrName>
                                        </p:attrNameLst>
                                      </p:cBhvr>
                                      <p:tavLst>
                                        <p:tav tm="0" fmla="#ppt_y-sin(pi*$)/27">
                                          <p:val>
                                            <p:fltVal val="0"/>
                                          </p:val>
                                        </p:tav>
                                        <p:tav tm="100000">
                                          <p:val>
                                            <p:fltVal val="1"/>
                                          </p:val>
                                        </p:tav>
                                      </p:tavLst>
                                    </p:anim>
                                    <p:anim calcmode="lin" valueType="num">
                                      <p:cBhvr>
                                        <p:cTn id="182" dur="1" tmFilter="0, 0; 0.125,0.2665; 0.25,0.4; 0.375,0.465; 0.5,0.5;  0.625,0.535; 0.75,0.6; 0.875,0.7335; 1,1">
                                          <p:stCondLst>
                                            <p:cond delay="249"/>
                                          </p:stCondLst>
                                        </p:cTn>
                                        <p:tgtEl>
                                          <p:spTgt spid="2">
                                            <p:txEl>
                                              <p:pRg st="12" end="12"/>
                                            </p:txEl>
                                          </p:spTgt>
                                        </p:tgtEl>
                                        <p:attrNameLst>
                                          <p:attrName>ppt_y</p:attrName>
                                        </p:attrNameLst>
                                      </p:cBhvr>
                                      <p:tavLst>
                                        <p:tav tm="0" fmla="#ppt_y-sin(pi*$)/81">
                                          <p:val>
                                            <p:fltVal val="0"/>
                                          </p:val>
                                        </p:tav>
                                        <p:tav tm="100000">
                                          <p:val>
                                            <p:fltVal val="1"/>
                                          </p:val>
                                        </p:tav>
                                      </p:tavLst>
                                    </p:anim>
                                    <p:animScale>
                                      <p:cBhvr>
                                        <p:cTn id="183" dur="1">
                                          <p:stCondLst>
                                            <p:cond delay="80"/>
                                          </p:stCondLst>
                                        </p:cTn>
                                        <p:tgtEl>
                                          <p:spTgt spid="2">
                                            <p:txEl>
                                              <p:pRg st="12" end="12"/>
                                            </p:txEl>
                                          </p:spTgt>
                                        </p:tgtEl>
                                      </p:cBhvr>
                                      <p:to x="100000" y="60000"/>
                                    </p:animScale>
                                    <p:animScale>
                                      <p:cBhvr>
                                        <p:cTn id="184" dur="1" decel="50000">
                                          <p:stCondLst>
                                            <p:cond delay="83"/>
                                          </p:stCondLst>
                                        </p:cTn>
                                        <p:tgtEl>
                                          <p:spTgt spid="2">
                                            <p:txEl>
                                              <p:pRg st="12" end="12"/>
                                            </p:txEl>
                                          </p:spTgt>
                                        </p:tgtEl>
                                      </p:cBhvr>
                                      <p:to x="100000" y="100000"/>
                                    </p:animScale>
                                    <p:animScale>
                                      <p:cBhvr>
                                        <p:cTn id="185" dur="1">
                                          <p:stCondLst>
                                            <p:cond delay="161"/>
                                          </p:stCondLst>
                                        </p:cTn>
                                        <p:tgtEl>
                                          <p:spTgt spid="2">
                                            <p:txEl>
                                              <p:pRg st="12" end="12"/>
                                            </p:txEl>
                                          </p:spTgt>
                                        </p:tgtEl>
                                      </p:cBhvr>
                                      <p:to x="100000" y="80000"/>
                                    </p:animScale>
                                    <p:animScale>
                                      <p:cBhvr>
                                        <p:cTn id="186" dur="1" decel="50000">
                                          <p:stCondLst>
                                            <p:cond delay="164"/>
                                          </p:stCondLst>
                                        </p:cTn>
                                        <p:tgtEl>
                                          <p:spTgt spid="2">
                                            <p:txEl>
                                              <p:pRg st="12" end="12"/>
                                            </p:txEl>
                                          </p:spTgt>
                                        </p:tgtEl>
                                      </p:cBhvr>
                                      <p:to x="100000" y="100000"/>
                                    </p:animScale>
                                    <p:animScale>
                                      <p:cBhvr>
                                        <p:cTn id="187" dur="1">
                                          <p:stCondLst>
                                            <p:cond delay="249"/>
                                          </p:stCondLst>
                                        </p:cTn>
                                        <p:tgtEl>
                                          <p:spTgt spid="2">
                                            <p:txEl>
                                              <p:pRg st="12" end="12"/>
                                            </p:txEl>
                                          </p:spTgt>
                                        </p:tgtEl>
                                      </p:cBhvr>
                                      <p:to x="100000" y="90000"/>
                                    </p:animScale>
                                    <p:animScale>
                                      <p:cBhvr>
                                        <p:cTn id="188" dur="1" decel="50000">
                                          <p:stCondLst>
                                            <p:cond delay="249"/>
                                          </p:stCondLst>
                                        </p:cTn>
                                        <p:tgtEl>
                                          <p:spTgt spid="2">
                                            <p:txEl>
                                              <p:pRg st="12" end="12"/>
                                            </p:txEl>
                                          </p:spTgt>
                                        </p:tgtEl>
                                      </p:cBhvr>
                                      <p:to x="100000" y="100000"/>
                                    </p:animScale>
                                    <p:animScale>
                                      <p:cBhvr>
                                        <p:cTn id="189" dur="1">
                                          <p:stCondLst>
                                            <p:cond delay="249"/>
                                          </p:stCondLst>
                                        </p:cTn>
                                        <p:tgtEl>
                                          <p:spTgt spid="2">
                                            <p:txEl>
                                              <p:pRg st="12" end="12"/>
                                            </p:txEl>
                                          </p:spTgt>
                                        </p:tgtEl>
                                      </p:cBhvr>
                                      <p:to x="100000" y="95000"/>
                                    </p:animScale>
                                    <p:animScale>
                                      <p:cBhvr>
                                        <p:cTn id="190" dur="1" decel="50000">
                                          <p:stCondLst>
                                            <p:cond delay="249"/>
                                          </p:stCondLst>
                                        </p:cTn>
                                        <p:tgtEl>
                                          <p:spTgt spid="2">
                                            <p:txEl>
                                              <p:pRg st="12" end="12"/>
                                            </p:txEl>
                                          </p:spTgt>
                                        </p:tgtEl>
                                      </p:cBhvr>
                                      <p:to x="100000" y="100000"/>
                                    </p:animScale>
                                  </p:childTnLst>
                                </p:cTn>
                              </p:par>
                            </p:childTnLst>
                          </p:cTn>
                        </p:par>
                        <p:par>
                          <p:cTn id="191" fill="hold">
                            <p:stCondLst>
                              <p:cond delay="2750"/>
                            </p:stCondLst>
                            <p:childTnLst>
                              <p:par>
                                <p:cTn id="192" presetID="26" presetClass="entr" presetSubtype="0" fill="hold" nodeType="afterEffect">
                                  <p:stCondLst>
                                    <p:cond delay="0"/>
                                  </p:stCondLst>
                                  <p:childTnLst>
                                    <p:set>
                                      <p:cBhvr>
                                        <p:cTn id="193" dur="1" fill="hold">
                                          <p:stCondLst>
                                            <p:cond delay="0"/>
                                          </p:stCondLst>
                                        </p:cTn>
                                        <p:tgtEl>
                                          <p:spTgt spid="2">
                                            <p:txEl>
                                              <p:pRg st="13" end="13"/>
                                            </p:txEl>
                                          </p:spTgt>
                                        </p:tgtEl>
                                        <p:attrNameLst>
                                          <p:attrName>style.visibility</p:attrName>
                                        </p:attrNameLst>
                                      </p:cBhvr>
                                      <p:to>
                                        <p:strVal val="visible"/>
                                      </p:to>
                                    </p:set>
                                    <p:animEffect transition="in" filter="wipe(down)">
                                      <p:cBhvr>
                                        <p:cTn id="194" dur="71">
                                          <p:stCondLst>
                                            <p:cond delay="0"/>
                                          </p:stCondLst>
                                        </p:cTn>
                                        <p:tgtEl>
                                          <p:spTgt spid="2">
                                            <p:txEl>
                                              <p:pRg st="13" end="13"/>
                                            </p:txEl>
                                          </p:spTgt>
                                        </p:tgtEl>
                                      </p:cBhvr>
                                    </p:animEffect>
                                    <p:anim calcmode="lin" valueType="num">
                                      <p:cBhvr>
                                        <p:cTn id="195" dur="224" tmFilter="0,0; 0.14,0.36; 0.43,0.73; 0.71,0.91; 1.0,1.0">
                                          <p:stCondLst>
                                            <p:cond delay="0"/>
                                          </p:stCondLst>
                                        </p:cTn>
                                        <p:tgtEl>
                                          <p:spTgt spid="2">
                                            <p:txEl>
                                              <p:pRg st="13" end="13"/>
                                            </p:txEl>
                                          </p:spTgt>
                                        </p:tgtEl>
                                        <p:attrNameLst>
                                          <p:attrName>ppt_x</p:attrName>
                                        </p:attrNameLst>
                                      </p:cBhvr>
                                      <p:tavLst>
                                        <p:tav tm="0">
                                          <p:val>
                                            <p:strVal val="#ppt_x-0.25"/>
                                          </p:val>
                                        </p:tav>
                                        <p:tav tm="100000">
                                          <p:val>
                                            <p:strVal val="#ppt_x"/>
                                          </p:val>
                                        </p:tav>
                                      </p:tavLst>
                                    </p:anim>
                                    <p:anim calcmode="lin" valueType="num">
                                      <p:cBhvr>
                                        <p:cTn id="196" dur="82" tmFilter="0.0,0.0; 0.25,0.07; 0.50,0.2; 0.75,0.467; 1.0,1.0">
                                          <p:stCondLst>
                                            <p:cond delay="0"/>
                                          </p:stCondLst>
                                        </p:cTn>
                                        <p:tgtEl>
                                          <p:spTgt spid="2">
                                            <p:txEl>
                                              <p:pRg st="13" end="13"/>
                                            </p:txEl>
                                          </p:spTgt>
                                        </p:tgtEl>
                                        <p:attrNameLst>
                                          <p:attrName>ppt_y</p:attrName>
                                        </p:attrNameLst>
                                      </p:cBhvr>
                                      <p:tavLst>
                                        <p:tav tm="0" fmla="#ppt_y-sin(pi*$)/3">
                                          <p:val>
                                            <p:fltVal val="0.5"/>
                                          </p:val>
                                        </p:tav>
                                        <p:tav tm="100000">
                                          <p:val>
                                            <p:fltVal val="1"/>
                                          </p:val>
                                        </p:tav>
                                      </p:tavLst>
                                    </p:anim>
                                    <p:anim calcmode="lin" valueType="num">
                                      <p:cBhvr>
                                        <p:cTn id="197" dur="82" tmFilter="0, 0; 0.125,0.2665; 0.25,0.4; 0.375,0.465; 0.5,0.5;  0.625,0.535; 0.75,0.6; 0.875,0.7335; 1,1">
                                          <p:stCondLst>
                                            <p:cond delay="82"/>
                                          </p:stCondLst>
                                        </p:cTn>
                                        <p:tgtEl>
                                          <p:spTgt spid="2">
                                            <p:txEl>
                                              <p:pRg st="13" end="13"/>
                                            </p:txEl>
                                          </p:spTgt>
                                        </p:tgtEl>
                                        <p:attrNameLst>
                                          <p:attrName>ppt_y</p:attrName>
                                        </p:attrNameLst>
                                      </p:cBhvr>
                                      <p:tavLst>
                                        <p:tav tm="0" fmla="#ppt_y-sin(pi*$)/9">
                                          <p:val>
                                            <p:fltVal val="0"/>
                                          </p:val>
                                        </p:tav>
                                        <p:tav tm="100000">
                                          <p:val>
                                            <p:fltVal val="1"/>
                                          </p:val>
                                        </p:tav>
                                      </p:tavLst>
                                    </p:anim>
                                    <p:anim calcmode="lin" valueType="num">
                                      <p:cBhvr>
                                        <p:cTn id="198" dur="2" tmFilter="0, 0; 0.125,0.2665; 0.25,0.4; 0.375,0.465; 0.5,0.5;  0.625,0.535; 0.75,0.6; 0.875,0.7335; 1,1">
                                          <p:stCondLst>
                                            <p:cond delay="163"/>
                                          </p:stCondLst>
                                        </p:cTn>
                                        <p:tgtEl>
                                          <p:spTgt spid="2">
                                            <p:txEl>
                                              <p:pRg st="13" end="13"/>
                                            </p:txEl>
                                          </p:spTgt>
                                        </p:tgtEl>
                                        <p:attrNameLst>
                                          <p:attrName>ppt_y</p:attrName>
                                        </p:attrNameLst>
                                      </p:cBhvr>
                                      <p:tavLst>
                                        <p:tav tm="0" fmla="#ppt_y-sin(pi*$)/27">
                                          <p:val>
                                            <p:fltVal val="0"/>
                                          </p:val>
                                        </p:tav>
                                        <p:tav tm="100000">
                                          <p:val>
                                            <p:fltVal val="1"/>
                                          </p:val>
                                        </p:tav>
                                      </p:tavLst>
                                    </p:anim>
                                    <p:anim calcmode="lin" valueType="num">
                                      <p:cBhvr>
                                        <p:cTn id="199" dur="1" tmFilter="0, 0; 0.125,0.2665; 0.25,0.4; 0.375,0.465; 0.5,0.5;  0.625,0.535; 0.75,0.6; 0.875,0.7335; 1,1">
                                          <p:stCondLst>
                                            <p:cond delay="249"/>
                                          </p:stCondLst>
                                        </p:cTn>
                                        <p:tgtEl>
                                          <p:spTgt spid="2">
                                            <p:txEl>
                                              <p:pRg st="13" end="13"/>
                                            </p:txEl>
                                          </p:spTgt>
                                        </p:tgtEl>
                                        <p:attrNameLst>
                                          <p:attrName>ppt_y</p:attrName>
                                        </p:attrNameLst>
                                      </p:cBhvr>
                                      <p:tavLst>
                                        <p:tav tm="0" fmla="#ppt_y-sin(pi*$)/81">
                                          <p:val>
                                            <p:fltVal val="0"/>
                                          </p:val>
                                        </p:tav>
                                        <p:tav tm="100000">
                                          <p:val>
                                            <p:fltVal val="1"/>
                                          </p:val>
                                        </p:tav>
                                      </p:tavLst>
                                    </p:anim>
                                    <p:animScale>
                                      <p:cBhvr>
                                        <p:cTn id="200" dur="1">
                                          <p:stCondLst>
                                            <p:cond delay="80"/>
                                          </p:stCondLst>
                                        </p:cTn>
                                        <p:tgtEl>
                                          <p:spTgt spid="2">
                                            <p:txEl>
                                              <p:pRg st="13" end="13"/>
                                            </p:txEl>
                                          </p:spTgt>
                                        </p:tgtEl>
                                      </p:cBhvr>
                                      <p:to x="100000" y="60000"/>
                                    </p:animScale>
                                    <p:animScale>
                                      <p:cBhvr>
                                        <p:cTn id="201" dur="1" decel="50000">
                                          <p:stCondLst>
                                            <p:cond delay="83"/>
                                          </p:stCondLst>
                                        </p:cTn>
                                        <p:tgtEl>
                                          <p:spTgt spid="2">
                                            <p:txEl>
                                              <p:pRg st="13" end="13"/>
                                            </p:txEl>
                                          </p:spTgt>
                                        </p:tgtEl>
                                      </p:cBhvr>
                                      <p:to x="100000" y="100000"/>
                                    </p:animScale>
                                    <p:animScale>
                                      <p:cBhvr>
                                        <p:cTn id="202" dur="1">
                                          <p:stCondLst>
                                            <p:cond delay="161"/>
                                          </p:stCondLst>
                                        </p:cTn>
                                        <p:tgtEl>
                                          <p:spTgt spid="2">
                                            <p:txEl>
                                              <p:pRg st="13" end="13"/>
                                            </p:txEl>
                                          </p:spTgt>
                                        </p:tgtEl>
                                      </p:cBhvr>
                                      <p:to x="100000" y="80000"/>
                                    </p:animScale>
                                    <p:animScale>
                                      <p:cBhvr>
                                        <p:cTn id="203" dur="1" decel="50000">
                                          <p:stCondLst>
                                            <p:cond delay="164"/>
                                          </p:stCondLst>
                                        </p:cTn>
                                        <p:tgtEl>
                                          <p:spTgt spid="2">
                                            <p:txEl>
                                              <p:pRg st="13" end="13"/>
                                            </p:txEl>
                                          </p:spTgt>
                                        </p:tgtEl>
                                      </p:cBhvr>
                                      <p:to x="100000" y="100000"/>
                                    </p:animScale>
                                    <p:animScale>
                                      <p:cBhvr>
                                        <p:cTn id="204" dur="1">
                                          <p:stCondLst>
                                            <p:cond delay="249"/>
                                          </p:stCondLst>
                                        </p:cTn>
                                        <p:tgtEl>
                                          <p:spTgt spid="2">
                                            <p:txEl>
                                              <p:pRg st="13" end="13"/>
                                            </p:txEl>
                                          </p:spTgt>
                                        </p:tgtEl>
                                      </p:cBhvr>
                                      <p:to x="100000" y="90000"/>
                                    </p:animScale>
                                    <p:animScale>
                                      <p:cBhvr>
                                        <p:cTn id="205" dur="1" decel="50000">
                                          <p:stCondLst>
                                            <p:cond delay="249"/>
                                          </p:stCondLst>
                                        </p:cTn>
                                        <p:tgtEl>
                                          <p:spTgt spid="2">
                                            <p:txEl>
                                              <p:pRg st="13" end="13"/>
                                            </p:txEl>
                                          </p:spTgt>
                                        </p:tgtEl>
                                      </p:cBhvr>
                                      <p:to x="100000" y="100000"/>
                                    </p:animScale>
                                    <p:animScale>
                                      <p:cBhvr>
                                        <p:cTn id="206" dur="1">
                                          <p:stCondLst>
                                            <p:cond delay="249"/>
                                          </p:stCondLst>
                                        </p:cTn>
                                        <p:tgtEl>
                                          <p:spTgt spid="2">
                                            <p:txEl>
                                              <p:pRg st="13" end="13"/>
                                            </p:txEl>
                                          </p:spTgt>
                                        </p:tgtEl>
                                      </p:cBhvr>
                                      <p:to x="100000" y="95000"/>
                                    </p:animScale>
                                    <p:animScale>
                                      <p:cBhvr>
                                        <p:cTn id="207" dur="1" decel="50000">
                                          <p:stCondLst>
                                            <p:cond delay="249"/>
                                          </p:stCondLst>
                                        </p:cTn>
                                        <p:tgtEl>
                                          <p:spTgt spid="2">
                                            <p:txEl>
                                              <p:pRg st="13" end="13"/>
                                            </p:txEl>
                                          </p:spTgt>
                                        </p:tgtEl>
                                      </p:cBhvr>
                                      <p:to x="100000" y="100000"/>
                                    </p:animScale>
                                  </p:childTnLst>
                                </p:cTn>
                              </p:par>
                            </p:childTnLst>
                          </p:cTn>
                        </p:par>
                        <p:par>
                          <p:cTn id="208" fill="hold">
                            <p:stCondLst>
                              <p:cond delay="3000"/>
                            </p:stCondLst>
                            <p:childTnLst>
                              <p:par>
                                <p:cTn id="209" presetID="26" presetClass="entr" presetSubtype="0" fill="hold" nodeType="afterEffect">
                                  <p:stCondLst>
                                    <p:cond delay="0"/>
                                  </p:stCondLst>
                                  <p:childTnLst>
                                    <p:set>
                                      <p:cBhvr>
                                        <p:cTn id="210" dur="1" fill="hold">
                                          <p:stCondLst>
                                            <p:cond delay="0"/>
                                          </p:stCondLst>
                                        </p:cTn>
                                        <p:tgtEl>
                                          <p:spTgt spid="2">
                                            <p:txEl>
                                              <p:pRg st="15" end="15"/>
                                            </p:txEl>
                                          </p:spTgt>
                                        </p:tgtEl>
                                        <p:attrNameLst>
                                          <p:attrName>style.visibility</p:attrName>
                                        </p:attrNameLst>
                                      </p:cBhvr>
                                      <p:to>
                                        <p:strVal val="visible"/>
                                      </p:to>
                                    </p:set>
                                    <p:animEffect transition="in" filter="wipe(down)">
                                      <p:cBhvr>
                                        <p:cTn id="211" dur="71">
                                          <p:stCondLst>
                                            <p:cond delay="0"/>
                                          </p:stCondLst>
                                        </p:cTn>
                                        <p:tgtEl>
                                          <p:spTgt spid="2">
                                            <p:txEl>
                                              <p:pRg st="15" end="15"/>
                                            </p:txEl>
                                          </p:spTgt>
                                        </p:tgtEl>
                                      </p:cBhvr>
                                    </p:animEffect>
                                    <p:anim calcmode="lin" valueType="num">
                                      <p:cBhvr>
                                        <p:cTn id="212" dur="224" tmFilter="0,0; 0.14,0.36; 0.43,0.73; 0.71,0.91; 1.0,1.0">
                                          <p:stCondLst>
                                            <p:cond delay="0"/>
                                          </p:stCondLst>
                                        </p:cTn>
                                        <p:tgtEl>
                                          <p:spTgt spid="2">
                                            <p:txEl>
                                              <p:pRg st="15" end="15"/>
                                            </p:txEl>
                                          </p:spTgt>
                                        </p:tgtEl>
                                        <p:attrNameLst>
                                          <p:attrName>ppt_x</p:attrName>
                                        </p:attrNameLst>
                                      </p:cBhvr>
                                      <p:tavLst>
                                        <p:tav tm="0">
                                          <p:val>
                                            <p:strVal val="#ppt_x-0.25"/>
                                          </p:val>
                                        </p:tav>
                                        <p:tav tm="100000">
                                          <p:val>
                                            <p:strVal val="#ppt_x"/>
                                          </p:val>
                                        </p:tav>
                                      </p:tavLst>
                                    </p:anim>
                                    <p:anim calcmode="lin" valueType="num">
                                      <p:cBhvr>
                                        <p:cTn id="213" dur="82" tmFilter="0.0,0.0; 0.25,0.07; 0.50,0.2; 0.75,0.467; 1.0,1.0">
                                          <p:stCondLst>
                                            <p:cond delay="0"/>
                                          </p:stCondLst>
                                        </p:cTn>
                                        <p:tgtEl>
                                          <p:spTgt spid="2">
                                            <p:txEl>
                                              <p:pRg st="15" end="15"/>
                                            </p:txEl>
                                          </p:spTgt>
                                        </p:tgtEl>
                                        <p:attrNameLst>
                                          <p:attrName>ppt_y</p:attrName>
                                        </p:attrNameLst>
                                      </p:cBhvr>
                                      <p:tavLst>
                                        <p:tav tm="0" fmla="#ppt_y-sin(pi*$)/3">
                                          <p:val>
                                            <p:fltVal val="0.5"/>
                                          </p:val>
                                        </p:tav>
                                        <p:tav tm="100000">
                                          <p:val>
                                            <p:fltVal val="1"/>
                                          </p:val>
                                        </p:tav>
                                      </p:tavLst>
                                    </p:anim>
                                    <p:anim calcmode="lin" valueType="num">
                                      <p:cBhvr>
                                        <p:cTn id="214" dur="82" tmFilter="0, 0; 0.125,0.2665; 0.25,0.4; 0.375,0.465; 0.5,0.5;  0.625,0.535; 0.75,0.6; 0.875,0.7335; 1,1">
                                          <p:stCondLst>
                                            <p:cond delay="82"/>
                                          </p:stCondLst>
                                        </p:cTn>
                                        <p:tgtEl>
                                          <p:spTgt spid="2">
                                            <p:txEl>
                                              <p:pRg st="15" end="15"/>
                                            </p:txEl>
                                          </p:spTgt>
                                        </p:tgtEl>
                                        <p:attrNameLst>
                                          <p:attrName>ppt_y</p:attrName>
                                        </p:attrNameLst>
                                      </p:cBhvr>
                                      <p:tavLst>
                                        <p:tav tm="0" fmla="#ppt_y-sin(pi*$)/9">
                                          <p:val>
                                            <p:fltVal val="0"/>
                                          </p:val>
                                        </p:tav>
                                        <p:tav tm="100000">
                                          <p:val>
                                            <p:fltVal val="1"/>
                                          </p:val>
                                        </p:tav>
                                      </p:tavLst>
                                    </p:anim>
                                    <p:anim calcmode="lin" valueType="num">
                                      <p:cBhvr>
                                        <p:cTn id="215" dur="2" tmFilter="0, 0; 0.125,0.2665; 0.25,0.4; 0.375,0.465; 0.5,0.5;  0.625,0.535; 0.75,0.6; 0.875,0.7335; 1,1">
                                          <p:stCondLst>
                                            <p:cond delay="163"/>
                                          </p:stCondLst>
                                        </p:cTn>
                                        <p:tgtEl>
                                          <p:spTgt spid="2">
                                            <p:txEl>
                                              <p:pRg st="15" end="15"/>
                                            </p:txEl>
                                          </p:spTgt>
                                        </p:tgtEl>
                                        <p:attrNameLst>
                                          <p:attrName>ppt_y</p:attrName>
                                        </p:attrNameLst>
                                      </p:cBhvr>
                                      <p:tavLst>
                                        <p:tav tm="0" fmla="#ppt_y-sin(pi*$)/27">
                                          <p:val>
                                            <p:fltVal val="0"/>
                                          </p:val>
                                        </p:tav>
                                        <p:tav tm="100000">
                                          <p:val>
                                            <p:fltVal val="1"/>
                                          </p:val>
                                        </p:tav>
                                      </p:tavLst>
                                    </p:anim>
                                    <p:anim calcmode="lin" valueType="num">
                                      <p:cBhvr>
                                        <p:cTn id="216" dur="1" tmFilter="0, 0; 0.125,0.2665; 0.25,0.4; 0.375,0.465; 0.5,0.5;  0.625,0.535; 0.75,0.6; 0.875,0.7335; 1,1">
                                          <p:stCondLst>
                                            <p:cond delay="249"/>
                                          </p:stCondLst>
                                        </p:cTn>
                                        <p:tgtEl>
                                          <p:spTgt spid="2">
                                            <p:txEl>
                                              <p:pRg st="15" end="15"/>
                                            </p:txEl>
                                          </p:spTgt>
                                        </p:tgtEl>
                                        <p:attrNameLst>
                                          <p:attrName>ppt_y</p:attrName>
                                        </p:attrNameLst>
                                      </p:cBhvr>
                                      <p:tavLst>
                                        <p:tav tm="0" fmla="#ppt_y-sin(pi*$)/81">
                                          <p:val>
                                            <p:fltVal val="0"/>
                                          </p:val>
                                        </p:tav>
                                        <p:tav tm="100000">
                                          <p:val>
                                            <p:fltVal val="1"/>
                                          </p:val>
                                        </p:tav>
                                      </p:tavLst>
                                    </p:anim>
                                    <p:animScale>
                                      <p:cBhvr>
                                        <p:cTn id="217" dur="1">
                                          <p:stCondLst>
                                            <p:cond delay="80"/>
                                          </p:stCondLst>
                                        </p:cTn>
                                        <p:tgtEl>
                                          <p:spTgt spid="2">
                                            <p:txEl>
                                              <p:pRg st="15" end="15"/>
                                            </p:txEl>
                                          </p:spTgt>
                                        </p:tgtEl>
                                      </p:cBhvr>
                                      <p:to x="100000" y="60000"/>
                                    </p:animScale>
                                    <p:animScale>
                                      <p:cBhvr>
                                        <p:cTn id="218" dur="1" decel="50000">
                                          <p:stCondLst>
                                            <p:cond delay="83"/>
                                          </p:stCondLst>
                                        </p:cTn>
                                        <p:tgtEl>
                                          <p:spTgt spid="2">
                                            <p:txEl>
                                              <p:pRg st="15" end="15"/>
                                            </p:txEl>
                                          </p:spTgt>
                                        </p:tgtEl>
                                      </p:cBhvr>
                                      <p:to x="100000" y="100000"/>
                                    </p:animScale>
                                    <p:animScale>
                                      <p:cBhvr>
                                        <p:cTn id="219" dur="1">
                                          <p:stCondLst>
                                            <p:cond delay="161"/>
                                          </p:stCondLst>
                                        </p:cTn>
                                        <p:tgtEl>
                                          <p:spTgt spid="2">
                                            <p:txEl>
                                              <p:pRg st="15" end="15"/>
                                            </p:txEl>
                                          </p:spTgt>
                                        </p:tgtEl>
                                      </p:cBhvr>
                                      <p:to x="100000" y="80000"/>
                                    </p:animScale>
                                    <p:animScale>
                                      <p:cBhvr>
                                        <p:cTn id="220" dur="1" decel="50000">
                                          <p:stCondLst>
                                            <p:cond delay="164"/>
                                          </p:stCondLst>
                                        </p:cTn>
                                        <p:tgtEl>
                                          <p:spTgt spid="2">
                                            <p:txEl>
                                              <p:pRg st="15" end="15"/>
                                            </p:txEl>
                                          </p:spTgt>
                                        </p:tgtEl>
                                      </p:cBhvr>
                                      <p:to x="100000" y="100000"/>
                                    </p:animScale>
                                    <p:animScale>
                                      <p:cBhvr>
                                        <p:cTn id="221" dur="1">
                                          <p:stCondLst>
                                            <p:cond delay="249"/>
                                          </p:stCondLst>
                                        </p:cTn>
                                        <p:tgtEl>
                                          <p:spTgt spid="2">
                                            <p:txEl>
                                              <p:pRg st="15" end="15"/>
                                            </p:txEl>
                                          </p:spTgt>
                                        </p:tgtEl>
                                      </p:cBhvr>
                                      <p:to x="100000" y="90000"/>
                                    </p:animScale>
                                    <p:animScale>
                                      <p:cBhvr>
                                        <p:cTn id="222" dur="1" decel="50000">
                                          <p:stCondLst>
                                            <p:cond delay="249"/>
                                          </p:stCondLst>
                                        </p:cTn>
                                        <p:tgtEl>
                                          <p:spTgt spid="2">
                                            <p:txEl>
                                              <p:pRg st="15" end="15"/>
                                            </p:txEl>
                                          </p:spTgt>
                                        </p:tgtEl>
                                      </p:cBhvr>
                                      <p:to x="100000" y="100000"/>
                                    </p:animScale>
                                    <p:animScale>
                                      <p:cBhvr>
                                        <p:cTn id="223" dur="1">
                                          <p:stCondLst>
                                            <p:cond delay="249"/>
                                          </p:stCondLst>
                                        </p:cTn>
                                        <p:tgtEl>
                                          <p:spTgt spid="2">
                                            <p:txEl>
                                              <p:pRg st="15" end="15"/>
                                            </p:txEl>
                                          </p:spTgt>
                                        </p:tgtEl>
                                      </p:cBhvr>
                                      <p:to x="100000" y="95000"/>
                                    </p:animScale>
                                    <p:animScale>
                                      <p:cBhvr>
                                        <p:cTn id="224" dur="1" decel="50000">
                                          <p:stCondLst>
                                            <p:cond delay="249"/>
                                          </p:stCondLst>
                                        </p:cTn>
                                        <p:tgtEl>
                                          <p:spTgt spid="2">
                                            <p:txEl>
                                              <p:pRg st="15" end="15"/>
                                            </p:txEl>
                                          </p:spTgt>
                                        </p:tgtEl>
                                      </p:cBhvr>
                                      <p:to x="100000" y="100000"/>
                                    </p:animScale>
                                  </p:childTnLst>
                                </p:cTn>
                              </p:par>
                            </p:childTnLst>
                          </p:cTn>
                        </p:par>
                        <p:par>
                          <p:cTn id="225" fill="hold">
                            <p:stCondLst>
                              <p:cond delay="3250"/>
                            </p:stCondLst>
                            <p:childTnLst>
                              <p:par>
                                <p:cTn id="226" presetID="26" presetClass="entr" presetSubtype="0" fill="hold" nodeType="afterEffect">
                                  <p:stCondLst>
                                    <p:cond delay="0"/>
                                  </p:stCondLst>
                                  <p:childTnLst>
                                    <p:set>
                                      <p:cBhvr>
                                        <p:cTn id="227" dur="1" fill="hold">
                                          <p:stCondLst>
                                            <p:cond delay="0"/>
                                          </p:stCondLst>
                                        </p:cTn>
                                        <p:tgtEl>
                                          <p:spTgt spid="2">
                                            <p:txEl>
                                              <p:pRg st="16" end="16"/>
                                            </p:txEl>
                                          </p:spTgt>
                                        </p:tgtEl>
                                        <p:attrNameLst>
                                          <p:attrName>style.visibility</p:attrName>
                                        </p:attrNameLst>
                                      </p:cBhvr>
                                      <p:to>
                                        <p:strVal val="visible"/>
                                      </p:to>
                                    </p:set>
                                    <p:animEffect transition="in" filter="wipe(down)">
                                      <p:cBhvr>
                                        <p:cTn id="228" dur="71">
                                          <p:stCondLst>
                                            <p:cond delay="0"/>
                                          </p:stCondLst>
                                        </p:cTn>
                                        <p:tgtEl>
                                          <p:spTgt spid="2">
                                            <p:txEl>
                                              <p:pRg st="16" end="16"/>
                                            </p:txEl>
                                          </p:spTgt>
                                        </p:tgtEl>
                                      </p:cBhvr>
                                    </p:animEffect>
                                    <p:anim calcmode="lin" valueType="num">
                                      <p:cBhvr>
                                        <p:cTn id="229" dur="224" tmFilter="0,0; 0.14,0.36; 0.43,0.73; 0.71,0.91; 1.0,1.0">
                                          <p:stCondLst>
                                            <p:cond delay="0"/>
                                          </p:stCondLst>
                                        </p:cTn>
                                        <p:tgtEl>
                                          <p:spTgt spid="2">
                                            <p:txEl>
                                              <p:pRg st="16" end="16"/>
                                            </p:txEl>
                                          </p:spTgt>
                                        </p:tgtEl>
                                        <p:attrNameLst>
                                          <p:attrName>ppt_x</p:attrName>
                                        </p:attrNameLst>
                                      </p:cBhvr>
                                      <p:tavLst>
                                        <p:tav tm="0">
                                          <p:val>
                                            <p:strVal val="#ppt_x-0.25"/>
                                          </p:val>
                                        </p:tav>
                                        <p:tav tm="100000">
                                          <p:val>
                                            <p:strVal val="#ppt_x"/>
                                          </p:val>
                                        </p:tav>
                                      </p:tavLst>
                                    </p:anim>
                                    <p:anim calcmode="lin" valueType="num">
                                      <p:cBhvr>
                                        <p:cTn id="230" dur="82" tmFilter="0.0,0.0; 0.25,0.07; 0.50,0.2; 0.75,0.467; 1.0,1.0">
                                          <p:stCondLst>
                                            <p:cond delay="0"/>
                                          </p:stCondLst>
                                        </p:cTn>
                                        <p:tgtEl>
                                          <p:spTgt spid="2">
                                            <p:txEl>
                                              <p:pRg st="16" end="16"/>
                                            </p:txEl>
                                          </p:spTgt>
                                        </p:tgtEl>
                                        <p:attrNameLst>
                                          <p:attrName>ppt_y</p:attrName>
                                        </p:attrNameLst>
                                      </p:cBhvr>
                                      <p:tavLst>
                                        <p:tav tm="0" fmla="#ppt_y-sin(pi*$)/3">
                                          <p:val>
                                            <p:fltVal val="0.5"/>
                                          </p:val>
                                        </p:tav>
                                        <p:tav tm="100000">
                                          <p:val>
                                            <p:fltVal val="1"/>
                                          </p:val>
                                        </p:tav>
                                      </p:tavLst>
                                    </p:anim>
                                    <p:anim calcmode="lin" valueType="num">
                                      <p:cBhvr>
                                        <p:cTn id="231" dur="82" tmFilter="0, 0; 0.125,0.2665; 0.25,0.4; 0.375,0.465; 0.5,0.5;  0.625,0.535; 0.75,0.6; 0.875,0.7335; 1,1">
                                          <p:stCondLst>
                                            <p:cond delay="82"/>
                                          </p:stCondLst>
                                        </p:cTn>
                                        <p:tgtEl>
                                          <p:spTgt spid="2">
                                            <p:txEl>
                                              <p:pRg st="16" end="16"/>
                                            </p:txEl>
                                          </p:spTgt>
                                        </p:tgtEl>
                                        <p:attrNameLst>
                                          <p:attrName>ppt_y</p:attrName>
                                        </p:attrNameLst>
                                      </p:cBhvr>
                                      <p:tavLst>
                                        <p:tav tm="0" fmla="#ppt_y-sin(pi*$)/9">
                                          <p:val>
                                            <p:fltVal val="0"/>
                                          </p:val>
                                        </p:tav>
                                        <p:tav tm="100000">
                                          <p:val>
                                            <p:fltVal val="1"/>
                                          </p:val>
                                        </p:tav>
                                      </p:tavLst>
                                    </p:anim>
                                    <p:anim calcmode="lin" valueType="num">
                                      <p:cBhvr>
                                        <p:cTn id="232" dur="2" tmFilter="0, 0; 0.125,0.2665; 0.25,0.4; 0.375,0.465; 0.5,0.5;  0.625,0.535; 0.75,0.6; 0.875,0.7335; 1,1">
                                          <p:stCondLst>
                                            <p:cond delay="163"/>
                                          </p:stCondLst>
                                        </p:cTn>
                                        <p:tgtEl>
                                          <p:spTgt spid="2">
                                            <p:txEl>
                                              <p:pRg st="16" end="16"/>
                                            </p:txEl>
                                          </p:spTgt>
                                        </p:tgtEl>
                                        <p:attrNameLst>
                                          <p:attrName>ppt_y</p:attrName>
                                        </p:attrNameLst>
                                      </p:cBhvr>
                                      <p:tavLst>
                                        <p:tav tm="0" fmla="#ppt_y-sin(pi*$)/27">
                                          <p:val>
                                            <p:fltVal val="0"/>
                                          </p:val>
                                        </p:tav>
                                        <p:tav tm="100000">
                                          <p:val>
                                            <p:fltVal val="1"/>
                                          </p:val>
                                        </p:tav>
                                      </p:tavLst>
                                    </p:anim>
                                    <p:anim calcmode="lin" valueType="num">
                                      <p:cBhvr>
                                        <p:cTn id="233" dur="1" tmFilter="0, 0; 0.125,0.2665; 0.25,0.4; 0.375,0.465; 0.5,0.5;  0.625,0.535; 0.75,0.6; 0.875,0.7335; 1,1">
                                          <p:stCondLst>
                                            <p:cond delay="249"/>
                                          </p:stCondLst>
                                        </p:cTn>
                                        <p:tgtEl>
                                          <p:spTgt spid="2">
                                            <p:txEl>
                                              <p:pRg st="16" end="16"/>
                                            </p:txEl>
                                          </p:spTgt>
                                        </p:tgtEl>
                                        <p:attrNameLst>
                                          <p:attrName>ppt_y</p:attrName>
                                        </p:attrNameLst>
                                      </p:cBhvr>
                                      <p:tavLst>
                                        <p:tav tm="0" fmla="#ppt_y-sin(pi*$)/81">
                                          <p:val>
                                            <p:fltVal val="0"/>
                                          </p:val>
                                        </p:tav>
                                        <p:tav tm="100000">
                                          <p:val>
                                            <p:fltVal val="1"/>
                                          </p:val>
                                        </p:tav>
                                      </p:tavLst>
                                    </p:anim>
                                    <p:animScale>
                                      <p:cBhvr>
                                        <p:cTn id="234" dur="1">
                                          <p:stCondLst>
                                            <p:cond delay="80"/>
                                          </p:stCondLst>
                                        </p:cTn>
                                        <p:tgtEl>
                                          <p:spTgt spid="2">
                                            <p:txEl>
                                              <p:pRg st="16" end="16"/>
                                            </p:txEl>
                                          </p:spTgt>
                                        </p:tgtEl>
                                      </p:cBhvr>
                                      <p:to x="100000" y="60000"/>
                                    </p:animScale>
                                    <p:animScale>
                                      <p:cBhvr>
                                        <p:cTn id="235" dur="1" decel="50000">
                                          <p:stCondLst>
                                            <p:cond delay="83"/>
                                          </p:stCondLst>
                                        </p:cTn>
                                        <p:tgtEl>
                                          <p:spTgt spid="2">
                                            <p:txEl>
                                              <p:pRg st="16" end="16"/>
                                            </p:txEl>
                                          </p:spTgt>
                                        </p:tgtEl>
                                      </p:cBhvr>
                                      <p:to x="100000" y="100000"/>
                                    </p:animScale>
                                    <p:animScale>
                                      <p:cBhvr>
                                        <p:cTn id="236" dur="1">
                                          <p:stCondLst>
                                            <p:cond delay="161"/>
                                          </p:stCondLst>
                                        </p:cTn>
                                        <p:tgtEl>
                                          <p:spTgt spid="2">
                                            <p:txEl>
                                              <p:pRg st="16" end="16"/>
                                            </p:txEl>
                                          </p:spTgt>
                                        </p:tgtEl>
                                      </p:cBhvr>
                                      <p:to x="100000" y="80000"/>
                                    </p:animScale>
                                    <p:animScale>
                                      <p:cBhvr>
                                        <p:cTn id="237" dur="1" decel="50000">
                                          <p:stCondLst>
                                            <p:cond delay="164"/>
                                          </p:stCondLst>
                                        </p:cTn>
                                        <p:tgtEl>
                                          <p:spTgt spid="2">
                                            <p:txEl>
                                              <p:pRg st="16" end="16"/>
                                            </p:txEl>
                                          </p:spTgt>
                                        </p:tgtEl>
                                      </p:cBhvr>
                                      <p:to x="100000" y="100000"/>
                                    </p:animScale>
                                    <p:animScale>
                                      <p:cBhvr>
                                        <p:cTn id="238" dur="1">
                                          <p:stCondLst>
                                            <p:cond delay="249"/>
                                          </p:stCondLst>
                                        </p:cTn>
                                        <p:tgtEl>
                                          <p:spTgt spid="2">
                                            <p:txEl>
                                              <p:pRg st="16" end="16"/>
                                            </p:txEl>
                                          </p:spTgt>
                                        </p:tgtEl>
                                      </p:cBhvr>
                                      <p:to x="100000" y="90000"/>
                                    </p:animScale>
                                    <p:animScale>
                                      <p:cBhvr>
                                        <p:cTn id="239" dur="1" decel="50000">
                                          <p:stCondLst>
                                            <p:cond delay="249"/>
                                          </p:stCondLst>
                                        </p:cTn>
                                        <p:tgtEl>
                                          <p:spTgt spid="2">
                                            <p:txEl>
                                              <p:pRg st="16" end="16"/>
                                            </p:txEl>
                                          </p:spTgt>
                                        </p:tgtEl>
                                      </p:cBhvr>
                                      <p:to x="100000" y="100000"/>
                                    </p:animScale>
                                    <p:animScale>
                                      <p:cBhvr>
                                        <p:cTn id="240" dur="1">
                                          <p:stCondLst>
                                            <p:cond delay="249"/>
                                          </p:stCondLst>
                                        </p:cTn>
                                        <p:tgtEl>
                                          <p:spTgt spid="2">
                                            <p:txEl>
                                              <p:pRg st="16" end="16"/>
                                            </p:txEl>
                                          </p:spTgt>
                                        </p:tgtEl>
                                      </p:cBhvr>
                                      <p:to x="100000" y="95000"/>
                                    </p:animScale>
                                    <p:animScale>
                                      <p:cBhvr>
                                        <p:cTn id="241" dur="1" decel="50000">
                                          <p:stCondLst>
                                            <p:cond delay="249"/>
                                          </p:stCondLst>
                                        </p:cTn>
                                        <p:tgtEl>
                                          <p:spTgt spid="2">
                                            <p:txEl>
                                              <p:pRg st="16" end="16"/>
                                            </p:txEl>
                                          </p:spTgt>
                                        </p:tgtEl>
                                      </p:cBhvr>
                                      <p:to x="100000" y="100000"/>
                                    </p:animScale>
                                  </p:childTnLst>
                                </p:cTn>
                              </p:par>
                            </p:childTnLst>
                          </p:cTn>
                        </p:par>
                        <p:par>
                          <p:cTn id="242" fill="hold">
                            <p:stCondLst>
                              <p:cond delay="3500"/>
                            </p:stCondLst>
                            <p:childTnLst>
                              <p:par>
                                <p:cTn id="243" presetID="26" presetClass="entr" presetSubtype="0" fill="hold" nodeType="afterEffect">
                                  <p:stCondLst>
                                    <p:cond delay="0"/>
                                  </p:stCondLst>
                                  <p:childTnLst>
                                    <p:set>
                                      <p:cBhvr>
                                        <p:cTn id="244" dur="1" fill="hold">
                                          <p:stCondLst>
                                            <p:cond delay="0"/>
                                          </p:stCondLst>
                                        </p:cTn>
                                        <p:tgtEl>
                                          <p:spTgt spid="2">
                                            <p:txEl>
                                              <p:pRg st="17" end="17"/>
                                            </p:txEl>
                                          </p:spTgt>
                                        </p:tgtEl>
                                        <p:attrNameLst>
                                          <p:attrName>style.visibility</p:attrName>
                                        </p:attrNameLst>
                                      </p:cBhvr>
                                      <p:to>
                                        <p:strVal val="visible"/>
                                      </p:to>
                                    </p:set>
                                    <p:animEffect transition="in" filter="wipe(down)">
                                      <p:cBhvr>
                                        <p:cTn id="245" dur="71">
                                          <p:stCondLst>
                                            <p:cond delay="0"/>
                                          </p:stCondLst>
                                        </p:cTn>
                                        <p:tgtEl>
                                          <p:spTgt spid="2">
                                            <p:txEl>
                                              <p:pRg st="17" end="17"/>
                                            </p:txEl>
                                          </p:spTgt>
                                        </p:tgtEl>
                                      </p:cBhvr>
                                    </p:animEffect>
                                    <p:anim calcmode="lin" valueType="num">
                                      <p:cBhvr>
                                        <p:cTn id="246" dur="224" tmFilter="0,0; 0.14,0.36; 0.43,0.73; 0.71,0.91; 1.0,1.0">
                                          <p:stCondLst>
                                            <p:cond delay="0"/>
                                          </p:stCondLst>
                                        </p:cTn>
                                        <p:tgtEl>
                                          <p:spTgt spid="2">
                                            <p:txEl>
                                              <p:pRg st="17" end="17"/>
                                            </p:txEl>
                                          </p:spTgt>
                                        </p:tgtEl>
                                        <p:attrNameLst>
                                          <p:attrName>ppt_x</p:attrName>
                                        </p:attrNameLst>
                                      </p:cBhvr>
                                      <p:tavLst>
                                        <p:tav tm="0">
                                          <p:val>
                                            <p:strVal val="#ppt_x-0.25"/>
                                          </p:val>
                                        </p:tav>
                                        <p:tav tm="100000">
                                          <p:val>
                                            <p:strVal val="#ppt_x"/>
                                          </p:val>
                                        </p:tav>
                                      </p:tavLst>
                                    </p:anim>
                                    <p:anim calcmode="lin" valueType="num">
                                      <p:cBhvr>
                                        <p:cTn id="247" dur="82" tmFilter="0.0,0.0; 0.25,0.07; 0.50,0.2; 0.75,0.467; 1.0,1.0">
                                          <p:stCondLst>
                                            <p:cond delay="0"/>
                                          </p:stCondLst>
                                        </p:cTn>
                                        <p:tgtEl>
                                          <p:spTgt spid="2">
                                            <p:txEl>
                                              <p:pRg st="17" end="17"/>
                                            </p:txEl>
                                          </p:spTgt>
                                        </p:tgtEl>
                                        <p:attrNameLst>
                                          <p:attrName>ppt_y</p:attrName>
                                        </p:attrNameLst>
                                      </p:cBhvr>
                                      <p:tavLst>
                                        <p:tav tm="0" fmla="#ppt_y-sin(pi*$)/3">
                                          <p:val>
                                            <p:fltVal val="0.5"/>
                                          </p:val>
                                        </p:tav>
                                        <p:tav tm="100000">
                                          <p:val>
                                            <p:fltVal val="1"/>
                                          </p:val>
                                        </p:tav>
                                      </p:tavLst>
                                    </p:anim>
                                    <p:anim calcmode="lin" valueType="num">
                                      <p:cBhvr>
                                        <p:cTn id="248" dur="82" tmFilter="0, 0; 0.125,0.2665; 0.25,0.4; 0.375,0.465; 0.5,0.5;  0.625,0.535; 0.75,0.6; 0.875,0.7335; 1,1">
                                          <p:stCondLst>
                                            <p:cond delay="82"/>
                                          </p:stCondLst>
                                        </p:cTn>
                                        <p:tgtEl>
                                          <p:spTgt spid="2">
                                            <p:txEl>
                                              <p:pRg st="17" end="17"/>
                                            </p:txEl>
                                          </p:spTgt>
                                        </p:tgtEl>
                                        <p:attrNameLst>
                                          <p:attrName>ppt_y</p:attrName>
                                        </p:attrNameLst>
                                      </p:cBhvr>
                                      <p:tavLst>
                                        <p:tav tm="0" fmla="#ppt_y-sin(pi*$)/9">
                                          <p:val>
                                            <p:fltVal val="0"/>
                                          </p:val>
                                        </p:tav>
                                        <p:tav tm="100000">
                                          <p:val>
                                            <p:fltVal val="1"/>
                                          </p:val>
                                        </p:tav>
                                      </p:tavLst>
                                    </p:anim>
                                    <p:anim calcmode="lin" valueType="num">
                                      <p:cBhvr>
                                        <p:cTn id="249" dur="2" tmFilter="0, 0; 0.125,0.2665; 0.25,0.4; 0.375,0.465; 0.5,0.5;  0.625,0.535; 0.75,0.6; 0.875,0.7335; 1,1">
                                          <p:stCondLst>
                                            <p:cond delay="163"/>
                                          </p:stCondLst>
                                        </p:cTn>
                                        <p:tgtEl>
                                          <p:spTgt spid="2">
                                            <p:txEl>
                                              <p:pRg st="17" end="17"/>
                                            </p:txEl>
                                          </p:spTgt>
                                        </p:tgtEl>
                                        <p:attrNameLst>
                                          <p:attrName>ppt_y</p:attrName>
                                        </p:attrNameLst>
                                      </p:cBhvr>
                                      <p:tavLst>
                                        <p:tav tm="0" fmla="#ppt_y-sin(pi*$)/27">
                                          <p:val>
                                            <p:fltVal val="0"/>
                                          </p:val>
                                        </p:tav>
                                        <p:tav tm="100000">
                                          <p:val>
                                            <p:fltVal val="1"/>
                                          </p:val>
                                        </p:tav>
                                      </p:tavLst>
                                    </p:anim>
                                    <p:anim calcmode="lin" valueType="num">
                                      <p:cBhvr>
                                        <p:cTn id="250" dur="1" tmFilter="0, 0; 0.125,0.2665; 0.25,0.4; 0.375,0.465; 0.5,0.5;  0.625,0.535; 0.75,0.6; 0.875,0.7335; 1,1">
                                          <p:stCondLst>
                                            <p:cond delay="249"/>
                                          </p:stCondLst>
                                        </p:cTn>
                                        <p:tgtEl>
                                          <p:spTgt spid="2">
                                            <p:txEl>
                                              <p:pRg st="17" end="17"/>
                                            </p:txEl>
                                          </p:spTgt>
                                        </p:tgtEl>
                                        <p:attrNameLst>
                                          <p:attrName>ppt_y</p:attrName>
                                        </p:attrNameLst>
                                      </p:cBhvr>
                                      <p:tavLst>
                                        <p:tav tm="0" fmla="#ppt_y-sin(pi*$)/81">
                                          <p:val>
                                            <p:fltVal val="0"/>
                                          </p:val>
                                        </p:tav>
                                        <p:tav tm="100000">
                                          <p:val>
                                            <p:fltVal val="1"/>
                                          </p:val>
                                        </p:tav>
                                      </p:tavLst>
                                    </p:anim>
                                    <p:animScale>
                                      <p:cBhvr>
                                        <p:cTn id="251" dur="1">
                                          <p:stCondLst>
                                            <p:cond delay="80"/>
                                          </p:stCondLst>
                                        </p:cTn>
                                        <p:tgtEl>
                                          <p:spTgt spid="2">
                                            <p:txEl>
                                              <p:pRg st="17" end="17"/>
                                            </p:txEl>
                                          </p:spTgt>
                                        </p:tgtEl>
                                      </p:cBhvr>
                                      <p:to x="100000" y="60000"/>
                                    </p:animScale>
                                    <p:animScale>
                                      <p:cBhvr>
                                        <p:cTn id="252" dur="1" decel="50000">
                                          <p:stCondLst>
                                            <p:cond delay="83"/>
                                          </p:stCondLst>
                                        </p:cTn>
                                        <p:tgtEl>
                                          <p:spTgt spid="2">
                                            <p:txEl>
                                              <p:pRg st="17" end="17"/>
                                            </p:txEl>
                                          </p:spTgt>
                                        </p:tgtEl>
                                      </p:cBhvr>
                                      <p:to x="100000" y="100000"/>
                                    </p:animScale>
                                    <p:animScale>
                                      <p:cBhvr>
                                        <p:cTn id="253" dur="1">
                                          <p:stCondLst>
                                            <p:cond delay="161"/>
                                          </p:stCondLst>
                                        </p:cTn>
                                        <p:tgtEl>
                                          <p:spTgt spid="2">
                                            <p:txEl>
                                              <p:pRg st="17" end="17"/>
                                            </p:txEl>
                                          </p:spTgt>
                                        </p:tgtEl>
                                      </p:cBhvr>
                                      <p:to x="100000" y="80000"/>
                                    </p:animScale>
                                    <p:animScale>
                                      <p:cBhvr>
                                        <p:cTn id="254" dur="1" decel="50000">
                                          <p:stCondLst>
                                            <p:cond delay="164"/>
                                          </p:stCondLst>
                                        </p:cTn>
                                        <p:tgtEl>
                                          <p:spTgt spid="2">
                                            <p:txEl>
                                              <p:pRg st="17" end="17"/>
                                            </p:txEl>
                                          </p:spTgt>
                                        </p:tgtEl>
                                      </p:cBhvr>
                                      <p:to x="100000" y="100000"/>
                                    </p:animScale>
                                    <p:animScale>
                                      <p:cBhvr>
                                        <p:cTn id="255" dur="1">
                                          <p:stCondLst>
                                            <p:cond delay="249"/>
                                          </p:stCondLst>
                                        </p:cTn>
                                        <p:tgtEl>
                                          <p:spTgt spid="2">
                                            <p:txEl>
                                              <p:pRg st="17" end="17"/>
                                            </p:txEl>
                                          </p:spTgt>
                                        </p:tgtEl>
                                      </p:cBhvr>
                                      <p:to x="100000" y="90000"/>
                                    </p:animScale>
                                    <p:animScale>
                                      <p:cBhvr>
                                        <p:cTn id="256" dur="1" decel="50000">
                                          <p:stCondLst>
                                            <p:cond delay="249"/>
                                          </p:stCondLst>
                                        </p:cTn>
                                        <p:tgtEl>
                                          <p:spTgt spid="2">
                                            <p:txEl>
                                              <p:pRg st="17" end="17"/>
                                            </p:txEl>
                                          </p:spTgt>
                                        </p:tgtEl>
                                      </p:cBhvr>
                                      <p:to x="100000" y="100000"/>
                                    </p:animScale>
                                    <p:animScale>
                                      <p:cBhvr>
                                        <p:cTn id="257" dur="1">
                                          <p:stCondLst>
                                            <p:cond delay="249"/>
                                          </p:stCondLst>
                                        </p:cTn>
                                        <p:tgtEl>
                                          <p:spTgt spid="2">
                                            <p:txEl>
                                              <p:pRg st="17" end="17"/>
                                            </p:txEl>
                                          </p:spTgt>
                                        </p:tgtEl>
                                      </p:cBhvr>
                                      <p:to x="100000" y="95000"/>
                                    </p:animScale>
                                    <p:animScale>
                                      <p:cBhvr>
                                        <p:cTn id="258" dur="1" decel="50000">
                                          <p:stCondLst>
                                            <p:cond delay="249"/>
                                          </p:stCondLst>
                                        </p:cTn>
                                        <p:tgtEl>
                                          <p:spTgt spid="2">
                                            <p:txEl>
                                              <p:pRg st="17" end="17"/>
                                            </p:txEl>
                                          </p:spTgt>
                                        </p:tgtEl>
                                      </p:cBhvr>
                                      <p:to x="100000" y="100000"/>
                                    </p:animScale>
                                  </p:childTnLst>
                                </p:cTn>
                              </p:par>
                            </p:childTnLst>
                          </p:cTn>
                        </p:par>
                        <p:par>
                          <p:cTn id="259" fill="hold">
                            <p:stCondLst>
                              <p:cond delay="3750"/>
                            </p:stCondLst>
                            <p:childTnLst>
                              <p:par>
                                <p:cTn id="260" presetID="26" presetClass="entr" presetSubtype="0" fill="hold" nodeType="afterEffect">
                                  <p:stCondLst>
                                    <p:cond delay="0"/>
                                  </p:stCondLst>
                                  <p:childTnLst>
                                    <p:set>
                                      <p:cBhvr>
                                        <p:cTn id="261" dur="1" fill="hold">
                                          <p:stCondLst>
                                            <p:cond delay="0"/>
                                          </p:stCondLst>
                                        </p:cTn>
                                        <p:tgtEl>
                                          <p:spTgt spid="2">
                                            <p:txEl>
                                              <p:pRg st="18" end="18"/>
                                            </p:txEl>
                                          </p:spTgt>
                                        </p:tgtEl>
                                        <p:attrNameLst>
                                          <p:attrName>style.visibility</p:attrName>
                                        </p:attrNameLst>
                                      </p:cBhvr>
                                      <p:to>
                                        <p:strVal val="visible"/>
                                      </p:to>
                                    </p:set>
                                    <p:animEffect transition="in" filter="wipe(down)">
                                      <p:cBhvr>
                                        <p:cTn id="262" dur="71">
                                          <p:stCondLst>
                                            <p:cond delay="0"/>
                                          </p:stCondLst>
                                        </p:cTn>
                                        <p:tgtEl>
                                          <p:spTgt spid="2">
                                            <p:txEl>
                                              <p:pRg st="18" end="18"/>
                                            </p:txEl>
                                          </p:spTgt>
                                        </p:tgtEl>
                                      </p:cBhvr>
                                    </p:animEffect>
                                    <p:anim calcmode="lin" valueType="num">
                                      <p:cBhvr>
                                        <p:cTn id="263" dur="224" tmFilter="0,0; 0.14,0.36; 0.43,0.73; 0.71,0.91; 1.0,1.0">
                                          <p:stCondLst>
                                            <p:cond delay="0"/>
                                          </p:stCondLst>
                                        </p:cTn>
                                        <p:tgtEl>
                                          <p:spTgt spid="2">
                                            <p:txEl>
                                              <p:pRg st="18" end="18"/>
                                            </p:txEl>
                                          </p:spTgt>
                                        </p:tgtEl>
                                        <p:attrNameLst>
                                          <p:attrName>ppt_x</p:attrName>
                                        </p:attrNameLst>
                                      </p:cBhvr>
                                      <p:tavLst>
                                        <p:tav tm="0">
                                          <p:val>
                                            <p:strVal val="#ppt_x-0.25"/>
                                          </p:val>
                                        </p:tav>
                                        <p:tav tm="100000">
                                          <p:val>
                                            <p:strVal val="#ppt_x"/>
                                          </p:val>
                                        </p:tav>
                                      </p:tavLst>
                                    </p:anim>
                                    <p:anim calcmode="lin" valueType="num">
                                      <p:cBhvr>
                                        <p:cTn id="264" dur="82" tmFilter="0.0,0.0; 0.25,0.07; 0.50,0.2; 0.75,0.467; 1.0,1.0">
                                          <p:stCondLst>
                                            <p:cond delay="0"/>
                                          </p:stCondLst>
                                        </p:cTn>
                                        <p:tgtEl>
                                          <p:spTgt spid="2">
                                            <p:txEl>
                                              <p:pRg st="18" end="18"/>
                                            </p:txEl>
                                          </p:spTgt>
                                        </p:tgtEl>
                                        <p:attrNameLst>
                                          <p:attrName>ppt_y</p:attrName>
                                        </p:attrNameLst>
                                      </p:cBhvr>
                                      <p:tavLst>
                                        <p:tav tm="0" fmla="#ppt_y-sin(pi*$)/3">
                                          <p:val>
                                            <p:fltVal val="0.5"/>
                                          </p:val>
                                        </p:tav>
                                        <p:tav tm="100000">
                                          <p:val>
                                            <p:fltVal val="1"/>
                                          </p:val>
                                        </p:tav>
                                      </p:tavLst>
                                    </p:anim>
                                    <p:anim calcmode="lin" valueType="num">
                                      <p:cBhvr>
                                        <p:cTn id="265" dur="82" tmFilter="0, 0; 0.125,0.2665; 0.25,0.4; 0.375,0.465; 0.5,0.5;  0.625,0.535; 0.75,0.6; 0.875,0.7335; 1,1">
                                          <p:stCondLst>
                                            <p:cond delay="82"/>
                                          </p:stCondLst>
                                        </p:cTn>
                                        <p:tgtEl>
                                          <p:spTgt spid="2">
                                            <p:txEl>
                                              <p:pRg st="18" end="18"/>
                                            </p:txEl>
                                          </p:spTgt>
                                        </p:tgtEl>
                                        <p:attrNameLst>
                                          <p:attrName>ppt_y</p:attrName>
                                        </p:attrNameLst>
                                      </p:cBhvr>
                                      <p:tavLst>
                                        <p:tav tm="0" fmla="#ppt_y-sin(pi*$)/9">
                                          <p:val>
                                            <p:fltVal val="0"/>
                                          </p:val>
                                        </p:tav>
                                        <p:tav tm="100000">
                                          <p:val>
                                            <p:fltVal val="1"/>
                                          </p:val>
                                        </p:tav>
                                      </p:tavLst>
                                    </p:anim>
                                    <p:anim calcmode="lin" valueType="num">
                                      <p:cBhvr>
                                        <p:cTn id="266" dur="2" tmFilter="0, 0; 0.125,0.2665; 0.25,0.4; 0.375,0.465; 0.5,0.5;  0.625,0.535; 0.75,0.6; 0.875,0.7335; 1,1">
                                          <p:stCondLst>
                                            <p:cond delay="163"/>
                                          </p:stCondLst>
                                        </p:cTn>
                                        <p:tgtEl>
                                          <p:spTgt spid="2">
                                            <p:txEl>
                                              <p:pRg st="18" end="18"/>
                                            </p:txEl>
                                          </p:spTgt>
                                        </p:tgtEl>
                                        <p:attrNameLst>
                                          <p:attrName>ppt_y</p:attrName>
                                        </p:attrNameLst>
                                      </p:cBhvr>
                                      <p:tavLst>
                                        <p:tav tm="0" fmla="#ppt_y-sin(pi*$)/27">
                                          <p:val>
                                            <p:fltVal val="0"/>
                                          </p:val>
                                        </p:tav>
                                        <p:tav tm="100000">
                                          <p:val>
                                            <p:fltVal val="1"/>
                                          </p:val>
                                        </p:tav>
                                      </p:tavLst>
                                    </p:anim>
                                    <p:anim calcmode="lin" valueType="num">
                                      <p:cBhvr>
                                        <p:cTn id="267" dur="1" tmFilter="0, 0; 0.125,0.2665; 0.25,0.4; 0.375,0.465; 0.5,0.5;  0.625,0.535; 0.75,0.6; 0.875,0.7335; 1,1">
                                          <p:stCondLst>
                                            <p:cond delay="249"/>
                                          </p:stCondLst>
                                        </p:cTn>
                                        <p:tgtEl>
                                          <p:spTgt spid="2">
                                            <p:txEl>
                                              <p:pRg st="18" end="18"/>
                                            </p:txEl>
                                          </p:spTgt>
                                        </p:tgtEl>
                                        <p:attrNameLst>
                                          <p:attrName>ppt_y</p:attrName>
                                        </p:attrNameLst>
                                      </p:cBhvr>
                                      <p:tavLst>
                                        <p:tav tm="0" fmla="#ppt_y-sin(pi*$)/81">
                                          <p:val>
                                            <p:fltVal val="0"/>
                                          </p:val>
                                        </p:tav>
                                        <p:tav tm="100000">
                                          <p:val>
                                            <p:fltVal val="1"/>
                                          </p:val>
                                        </p:tav>
                                      </p:tavLst>
                                    </p:anim>
                                    <p:animScale>
                                      <p:cBhvr>
                                        <p:cTn id="268" dur="1">
                                          <p:stCondLst>
                                            <p:cond delay="80"/>
                                          </p:stCondLst>
                                        </p:cTn>
                                        <p:tgtEl>
                                          <p:spTgt spid="2">
                                            <p:txEl>
                                              <p:pRg st="18" end="18"/>
                                            </p:txEl>
                                          </p:spTgt>
                                        </p:tgtEl>
                                      </p:cBhvr>
                                      <p:to x="100000" y="60000"/>
                                    </p:animScale>
                                    <p:animScale>
                                      <p:cBhvr>
                                        <p:cTn id="269" dur="1" decel="50000">
                                          <p:stCondLst>
                                            <p:cond delay="83"/>
                                          </p:stCondLst>
                                        </p:cTn>
                                        <p:tgtEl>
                                          <p:spTgt spid="2">
                                            <p:txEl>
                                              <p:pRg st="18" end="18"/>
                                            </p:txEl>
                                          </p:spTgt>
                                        </p:tgtEl>
                                      </p:cBhvr>
                                      <p:to x="100000" y="100000"/>
                                    </p:animScale>
                                    <p:animScale>
                                      <p:cBhvr>
                                        <p:cTn id="270" dur="1">
                                          <p:stCondLst>
                                            <p:cond delay="161"/>
                                          </p:stCondLst>
                                        </p:cTn>
                                        <p:tgtEl>
                                          <p:spTgt spid="2">
                                            <p:txEl>
                                              <p:pRg st="18" end="18"/>
                                            </p:txEl>
                                          </p:spTgt>
                                        </p:tgtEl>
                                      </p:cBhvr>
                                      <p:to x="100000" y="80000"/>
                                    </p:animScale>
                                    <p:animScale>
                                      <p:cBhvr>
                                        <p:cTn id="271" dur="1" decel="50000">
                                          <p:stCondLst>
                                            <p:cond delay="164"/>
                                          </p:stCondLst>
                                        </p:cTn>
                                        <p:tgtEl>
                                          <p:spTgt spid="2">
                                            <p:txEl>
                                              <p:pRg st="18" end="18"/>
                                            </p:txEl>
                                          </p:spTgt>
                                        </p:tgtEl>
                                      </p:cBhvr>
                                      <p:to x="100000" y="100000"/>
                                    </p:animScale>
                                    <p:animScale>
                                      <p:cBhvr>
                                        <p:cTn id="272" dur="1">
                                          <p:stCondLst>
                                            <p:cond delay="249"/>
                                          </p:stCondLst>
                                        </p:cTn>
                                        <p:tgtEl>
                                          <p:spTgt spid="2">
                                            <p:txEl>
                                              <p:pRg st="18" end="18"/>
                                            </p:txEl>
                                          </p:spTgt>
                                        </p:tgtEl>
                                      </p:cBhvr>
                                      <p:to x="100000" y="90000"/>
                                    </p:animScale>
                                    <p:animScale>
                                      <p:cBhvr>
                                        <p:cTn id="273" dur="1" decel="50000">
                                          <p:stCondLst>
                                            <p:cond delay="249"/>
                                          </p:stCondLst>
                                        </p:cTn>
                                        <p:tgtEl>
                                          <p:spTgt spid="2">
                                            <p:txEl>
                                              <p:pRg st="18" end="18"/>
                                            </p:txEl>
                                          </p:spTgt>
                                        </p:tgtEl>
                                      </p:cBhvr>
                                      <p:to x="100000" y="100000"/>
                                    </p:animScale>
                                    <p:animScale>
                                      <p:cBhvr>
                                        <p:cTn id="274" dur="1">
                                          <p:stCondLst>
                                            <p:cond delay="249"/>
                                          </p:stCondLst>
                                        </p:cTn>
                                        <p:tgtEl>
                                          <p:spTgt spid="2">
                                            <p:txEl>
                                              <p:pRg st="18" end="18"/>
                                            </p:txEl>
                                          </p:spTgt>
                                        </p:tgtEl>
                                      </p:cBhvr>
                                      <p:to x="100000" y="95000"/>
                                    </p:animScale>
                                    <p:animScale>
                                      <p:cBhvr>
                                        <p:cTn id="275" dur="1" decel="50000">
                                          <p:stCondLst>
                                            <p:cond delay="249"/>
                                          </p:stCondLst>
                                        </p:cTn>
                                        <p:tgtEl>
                                          <p:spTgt spid="2">
                                            <p:txEl>
                                              <p:pRg st="18" end="1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t="27312" b="27312"/>
          <a:stretch/>
        </p:blipFill>
        <p:spPr>
          <a:xfrm>
            <a:off x="0" y="1"/>
            <a:ext cx="9144000" cy="6865254"/>
          </a:xfrm>
          <a:prstGeom prst="rect">
            <a:avLst/>
          </a:prstGeom>
        </p:spPr>
      </p:pic>
      <p:sp>
        <p:nvSpPr>
          <p:cNvPr id="2" name="Rectangle 1"/>
          <p:cNvSpPr/>
          <p:nvPr/>
        </p:nvSpPr>
        <p:spPr>
          <a:xfrm>
            <a:off x="899592" y="836712"/>
            <a:ext cx="7344816" cy="492442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a:ln w="11430"/>
                <a:solidFill>
                  <a:srgbClr val="FF0000"/>
                </a:solidFill>
                <a:effectLst>
                  <a:outerShdw blurRad="50800" dist="39000" dir="5460000" algn="tl">
                    <a:srgbClr val="000000">
                      <a:alpha val="38000"/>
                    </a:srgbClr>
                  </a:outerShdw>
                </a:effectLst>
                <a:latin typeface="AR CENA" pitchFamily="2" charset="0"/>
              </a:rPr>
              <a:t>Introduction of author William Blake</a:t>
            </a: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 CENA" pitchFamily="2" charset="0"/>
              </a:rPr>
              <a:t>               William Blake was an english religious poet. He was born in London, England on 22th  November 1757. Blake was not only an english poet, but a visionary poet of all ages.  He lived during Romantic age and his  works deplict the age of that time. His work does not get fame during his life but later on he tuned out to be a visionary poet of all the ages. </a:t>
            </a:r>
          </a:p>
          <a:p>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 CENA" pitchFamily="2" charset="0"/>
            </a:endParaRPr>
          </a:p>
          <a:p>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 CENA" pitchFamily="2" charset="0"/>
              </a:rPr>
              <a:t>He was against race discrimination and wrote for the equal rights. He also raised child labour issues in his writings and other major issues of his ages  in his poetry songs of innocent  and of experience is a collection of illustrated poems by william Blake.</a:t>
            </a:r>
          </a:p>
        </p:txBody>
      </p:sp>
    </p:spTree>
    <p:extLst>
      <p:ext uri="{BB962C8B-B14F-4D97-AF65-F5344CB8AC3E}">
        <p14:creationId xmlns:p14="http://schemas.microsoft.com/office/powerpoint/2010/main" val="32156527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out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31828" r="777" b="31828"/>
          <a:stretch/>
        </p:blipFill>
        <p:spPr>
          <a:xfrm>
            <a:off x="0" y="0"/>
            <a:ext cx="9144000" cy="6858000"/>
          </a:xfrm>
          <a:prstGeom prst="rect">
            <a:avLst/>
          </a:prstGeom>
        </p:spPr>
      </p:pic>
      <p:sp>
        <p:nvSpPr>
          <p:cNvPr id="3" name="TextBox 2"/>
          <p:cNvSpPr txBox="1"/>
          <p:nvPr/>
        </p:nvSpPr>
        <p:spPr>
          <a:xfrm>
            <a:off x="187305" y="620688"/>
            <a:ext cx="8784976" cy="5509200"/>
          </a:xfrm>
          <a:prstGeom prst="rect">
            <a:avLst/>
          </a:prstGeom>
          <a:noFill/>
        </p:spPr>
        <p:txBody>
          <a:bodyPr wrap="square" rtlCol="0">
            <a:spAutoFit/>
          </a:bodyPr>
          <a:lstStyle/>
          <a:p>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doni MT" pitchFamily="18" charset="0"/>
              </a:rPr>
              <a:t>The songs of innocence dramatize the native hopes and fears thatinform the lives of the children and trace their tranformation as the child grows into adult hood .  As it makes the Phychological passage from childhood innocence to adults experience.</a:t>
            </a:r>
            <a:endParaRPr lang="en-IN"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doni MT" pitchFamily="18" charset="0"/>
            </a:endParaRPr>
          </a:p>
        </p:txBody>
      </p:sp>
    </p:spTree>
    <p:extLst>
      <p:ext uri="{BB962C8B-B14F-4D97-AF65-F5344CB8AC3E}">
        <p14:creationId xmlns:p14="http://schemas.microsoft.com/office/powerpoint/2010/main" val="20604121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Effect>
                      <a14:brightnessContrast contrast="-40000"/>
                    </a14:imgEffect>
                  </a14:imgLayer>
                </a14:imgProps>
              </a:ext>
              <a:ext uri="{28A0092B-C50C-407E-A947-70E740481C1C}">
                <a14:useLocalDpi xmlns:a14="http://schemas.microsoft.com/office/drawing/2010/main" val="0"/>
              </a:ext>
            </a:extLst>
          </a:blip>
          <a:srcRect t="14408" r="299" b="13548"/>
          <a:stretch/>
        </p:blipFill>
        <p:spPr>
          <a:xfrm>
            <a:off x="0" y="0"/>
            <a:ext cx="9144000" cy="6858000"/>
          </a:xfrm>
          <a:prstGeom prst="rect">
            <a:avLst/>
          </a:prstGeom>
        </p:spPr>
      </p:pic>
      <p:sp>
        <p:nvSpPr>
          <p:cNvPr id="2" name="TextBox 1"/>
          <p:cNvSpPr txBox="1"/>
          <p:nvPr/>
        </p:nvSpPr>
        <p:spPr>
          <a:xfrm>
            <a:off x="429028" y="1101550"/>
            <a:ext cx="8285944" cy="5016758"/>
          </a:xfrm>
          <a:prstGeom prst="rect">
            <a:avLst/>
          </a:prstGeom>
          <a:noFill/>
        </p:spPr>
        <p:txBody>
          <a:bodyPr wrap="square" rtlCol="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rPr>
              <a:t>Introduction To a Poison Tree </a:t>
            </a:r>
          </a:p>
          <a:p>
            <a:endParaRPr lang="en-US" sz="4000" dirty="0">
              <a:ln w="18415" cmpd="sng">
                <a:solidFill>
                  <a:srgbClr val="FFFFFF"/>
                </a:solidFill>
                <a:prstDash val="solid"/>
              </a:ln>
              <a:blipFill>
                <a:blip r:embed="rId4"/>
                <a:tile tx="0" ty="0" sx="100000" sy="100000" flip="none" algn="tl"/>
              </a:blipFill>
              <a:effectLst>
                <a:outerShdw blurRad="63500" dir="3600000" algn="tl" rotWithShape="0">
                  <a:srgbClr val="000000">
                    <a:alpha val="70000"/>
                  </a:srgbClr>
                </a:outerShdw>
              </a:effectLst>
              <a:latin typeface="Algerian" pitchFamily="82" charset="0"/>
            </a:endParaRPr>
          </a:p>
          <a:p>
            <a:r>
              <a:rPr lang="en-US" sz="2400" b="1" dirty="0">
                <a:ln w="18415" cmpd="sng">
                  <a:solidFill>
                    <a:srgbClr val="FFFFFF"/>
                  </a:solidFill>
                  <a:prstDash val="solid"/>
                </a:ln>
                <a:blipFill>
                  <a:blip r:embed="rId4"/>
                  <a:tile tx="0" ty="0" sx="100000" sy="100000" flip="none" algn="tl"/>
                </a:blipFill>
                <a:effectLst>
                  <a:outerShdw blurRad="63500" dir="3600000" algn="tl" rotWithShape="0">
                    <a:srgbClr val="000000">
                      <a:alpha val="70000"/>
                    </a:srgbClr>
                  </a:outerShdw>
                </a:effectLst>
                <a:latin typeface="AR CENA" pitchFamily="2" charset="0"/>
              </a:rPr>
              <a:t>A poison tree is a short poem and one of the most appreciated works of  william Blake.Initally,this poem was published in his colletion of “SONGS OF EXPERIENCE” In the year 1794. A poison Tree is a descriptive poem that depicts human emotions and their consequences. This poem was published with the title “A Poison Tree “ in 1830 in the london university Magazine. Although Christian forbearance was its original title and Later on it was changed to reflect better throughts of the poet</a:t>
            </a:r>
            <a:endParaRPr lang="en-IN" sz="2400" b="1" dirty="0">
              <a:ln w="18415" cmpd="sng">
                <a:solidFill>
                  <a:srgbClr val="FFFFFF"/>
                </a:solidFill>
                <a:prstDash val="solid"/>
              </a:ln>
              <a:blipFill>
                <a:blip r:embed="rId4"/>
                <a:tile tx="0" ty="0" sx="100000" sy="100000" flip="none" algn="tl"/>
              </a:blipFill>
              <a:effectLst>
                <a:outerShdw blurRad="63500" dir="3600000" algn="tl" rotWithShape="0">
                  <a:srgbClr val="000000">
                    <a:alpha val="70000"/>
                  </a:srgbClr>
                </a:outerShdw>
              </a:effectLst>
              <a:latin typeface="AR CENA" pitchFamily="2" charset="0"/>
            </a:endParaRPr>
          </a:p>
        </p:txBody>
      </p:sp>
    </p:spTree>
    <p:extLst>
      <p:ext uri="{BB962C8B-B14F-4D97-AF65-F5344CB8AC3E}">
        <p14:creationId xmlns:p14="http://schemas.microsoft.com/office/powerpoint/2010/main" val="57647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1500"/>
                                        <p:tgtEl>
                                          <p:spTgt spid="2">
                                            <p:txEl>
                                              <p:pRg st="0" end="0"/>
                                            </p:txEl>
                                          </p:spTgt>
                                        </p:tgtEl>
                                      </p:cBhvr>
                                    </p:animEffect>
                                  </p:childTnLst>
                                </p:cTn>
                              </p:par>
                            </p:childTnLst>
                          </p:cTn>
                        </p:par>
                        <p:par>
                          <p:cTn id="8" fill="hold">
                            <p:stCondLst>
                              <p:cond delay="1500"/>
                            </p:stCondLst>
                            <p:childTnLst>
                              <p:par>
                                <p:cTn id="9" presetID="21" presetClass="entr" presetSubtype="4"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heel(4)">
                                      <p:cBhvr>
                                        <p:cTn id="11" dur="2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1075" b="20860"/>
          <a:stretch/>
        </p:blipFill>
        <p:spPr>
          <a:xfrm>
            <a:off x="0" y="0"/>
            <a:ext cx="9144000" cy="6858000"/>
          </a:xfrm>
          <a:prstGeom prst="rect">
            <a:avLst/>
          </a:prstGeom>
        </p:spPr>
      </p:pic>
      <p:sp>
        <p:nvSpPr>
          <p:cNvPr id="2" name="TextBox 1"/>
          <p:cNvSpPr txBox="1"/>
          <p:nvPr/>
        </p:nvSpPr>
        <p:spPr>
          <a:xfrm>
            <a:off x="388565" y="573551"/>
            <a:ext cx="8612380" cy="3970318"/>
          </a:xfrm>
          <a:prstGeom prst="rect">
            <a:avLst/>
          </a:prstGeom>
          <a:noFill/>
        </p:spPr>
        <p:txBody>
          <a:bodyPr wrap="square" rtlCol="0">
            <a:spAutoFit/>
          </a:bodyPr>
          <a:lstStyle/>
          <a:p>
            <a:r>
              <a:rPr lang="en-US" sz="2800" b="1" dirty="0">
                <a:solidFill>
                  <a:srgbClr val="FFC000"/>
                </a:solidFill>
                <a:latin typeface="AR CENA" pitchFamily="2" charset="0"/>
              </a:rPr>
              <a:t>A  poison Tree is about the hatred and corrupted effects of anger towars others. In the poem Blake shares his experience with us that once he was angry with one of his  friends and told him about the matter of annoyance. Consequently, the anger vanished away and both become friends again. </a:t>
            </a:r>
          </a:p>
          <a:p>
            <a:endParaRPr lang="en-US" sz="2800" b="1" dirty="0">
              <a:solidFill>
                <a:srgbClr val="FFC000"/>
              </a:solidFill>
              <a:latin typeface="AR CENA" pitchFamily="2" charset="0"/>
            </a:endParaRPr>
          </a:p>
          <a:p>
            <a:r>
              <a:rPr lang="en-US" sz="2800" b="1" dirty="0">
                <a:solidFill>
                  <a:srgbClr val="FFC000"/>
                </a:solidFill>
                <a:latin typeface="AR CENA" pitchFamily="2" charset="0"/>
              </a:rPr>
              <a:t>In contract, he tells that once he was angry over his  enemy but he never told him about the matter, the anger kept growing in his mind against enemy and forced him to keep it hidden from his enemy. </a:t>
            </a:r>
            <a:endParaRPr lang="en-IN" sz="2800" b="1" dirty="0">
              <a:solidFill>
                <a:srgbClr val="FFC000"/>
              </a:solidFill>
              <a:latin typeface="AR CENA" pitchFamily="2" charset="0"/>
            </a:endParaRPr>
          </a:p>
        </p:txBody>
      </p:sp>
    </p:spTree>
    <p:extLst>
      <p:ext uri="{BB962C8B-B14F-4D97-AF65-F5344CB8AC3E}">
        <p14:creationId xmlns:p14="http://schemas.microsoft.com/office/powerpoint/2010/main" val="351329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down)">
                                      <p:cBhvr>
                                        <p:cTn id="24" dur="580">
                                          <p:stCondLst>
                                            <p:cond delay="0"/>
                                          </p:stCondLst>
                                        </p:cTn>
                                        <p:tgtEl>
                                          <p:spTgt spid="2">
                                            <p:txEl>
                                              <p:pRg st="2" end="2"/>
                                            </p:txEl>
                                          </p:spTgt>
                                        </p:tgtEl>
                                      </p:cBhvr>
                                    </p:animEffect>
                                    <p:anim calcmode="lin" valueType="num">
                                      <p:cBhvr>
                                        <p:cTn id="25"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xEl>
                                              <p:pRg st="2" end="2"/>
                                            </p:txEl>
                                          </p:spTgt>
                                        </p:tgtEl>
                                      </p:cBhvr>
                                      <p:to x="100000" y="60000"/>
                                    </p:animScale>
                                    <p:animScale>
                                      <p:cBhvr>
                                        <p:cTn id="31" dur="166" decel="50000">
                                          <p:stCondLst>
                                            <p:cond delay="676"/>
                                          </p:stCondLst>
                                        </p:cTn>
                                        <p:tgtEl>
                                          <p:spTgt spid="2">
                                            <p:txEl>
                                              <p:pRg st="2" end="2"/>
                                            </p:txEl>
                                          </p:spTgt>
                                        </p:tgtEl>
                                      </p:cBhvr>
                                      <p:to x="100000" y="100000"/>
                                    </p:animScale>
                                    <p:animScale>
                                      <p:cBhvr>
                                        <p:cTn id="32" dur="26">
                                          <p:stCondLst>
                                            <p:cond delay="1312"/>
                                          </p:stCondLst>
                                        </p:cTn>
                                        <p:tgtEl>
                                          <p:spTgt spid="2">
                                            <p:txEl>
                                              <p:pRg st="2" end="2"/>
                                            </p:txEl>
                                          </p:spTgt>
                                        </p:tgtEl>
                                      </p:cBhvr>
                                      <p:to x="100000" y="80000"/>
                                    </p:animScale>
                                    <p:animScale>
                                      <p:cBhvr>
                                        <p:cTn id="33" dur="166" decel="50000">
                                          <p:stCondLst>
                                            <p:cond delay="1338"/>
                                          </p:stCondLst>
                                        </p:cTn>
                                        <p:tgtEl>
                                          <p:spTgt spid="2">
                                            <p:txEl>
                                              <p:pRg st="2" end="2"/>
                                            </p:txEl>
                                          </p:spTgt>
                                        </p:tgtEl>
                                      </p:cBhvr>
                                      <p:to x="100000" y="100000"/>
                                    </p:animScale>
                                    <p:animScale>
                                      <p:cBhvr>
                                        <p:cTn id="34" dur="26">
                                          <p:stCondLst>
                                            <p:cond delay="1642"/>
                                          </p:stCondLst>
                                        </p:cTn>
                                        <p:tgtEl>
                                          <p:spTgt spid="2">
                                            <p:txEl>
                                              <p:pRg st="2" end="2"/>
                                            </p:txEl>
                                          </p:spTgt>
                                        </p:tgtEl>
                                      </p:cBhvr>
                                      <p:to x="100000" y="90000"/>
                                    </p:animScale>
                                    <p:animScale>
                                      <p:cBhvr>
                                        <p:cTn id="35" dur="166" decel="50000">
                                          <p:stCondLst>
                                            <p:cond delay="1668"/>
                                          </p:stCondLst>
                                        </p:cTn>
                                        <p:tgtEl>
                                          <p:spTgt spid="2">
                                            <p:txEl>
                                              <p:pRg st="2" end="2"/>
                                            </p:txEl>
                                          </p:spTgt>
                                        </p:tgtEl>
                                      </p:cBhvr>
                                      <p:to x="100000" y="100000"/>
                                    </p:animScale>
                                    <p:animScale>
                                      <p:cBhvr>
                                        <p:cTn id="36" dur="26">
                                          <p:stCondLst>
                                            <p:cond delay="1808"/>
                                          </p:stCondLst>
                                        </p:cTn>
                                        <p:tgtEl>
                                          <p:spTgt spid="2">
                                            <p:txEl>
                                              <p:pRg st="2" end="2"/>
                                            </p:txEl>
                                          </p:spTgt>
                                        </p:tgtEl>
                                      </p:cBhvr>
                                      <p:to x="100000" y="95000"/>
                                    </p:animScale>
                                    <p:animScale>
                                      <p:cBhvr>
                                        <p:cTn id="37"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_rels/theme2.xml.rels><?xml version="1.0" encoding="UTF-8" standalone="yes"?>
<Relationships xmlns="http://schemas.openxmlformats.org/package/2006/relationships"><Relationship Id="rId1" Type="http://schemas.openxmlformats.org/officeDocument/2006/relationships/image" Target="../media/image4.jpeg" /></Relationships>
</file>

<file path=ppt/theme/theme1.xml><?xml version="1.0" encoding="utf-8"?>
<a:theme xmlns:a="http://schemas.openxmlformats.org/drawingml/2006/main" name="1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116</TotalTime>
  <Words>513</Words>
  <Application>Microsoft Office PowerPoint</Application>
  <PresentationFormat>On-screen Show (4:3)</PresentationFormat>
  <Paragraphs>41</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1_Couture</vt:lpstr>
      <vt:lpstr>Essential</vt:lpstr>
      <vt:lpstr>PowerPoint Presentation</vt:lpstr>
      <vt:lpstr>A POISON TREE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POISON TREE</dc:title>
  <dc:creator>TANKADHAR</dc:creator>
  <cp:lastModifiedBy>afrinshekka@gmail.com</cp:lastModifiedBy>
  <cp:revision>13</cp:revision>
  <dcterms:created xsi:type="dcterms:W3CDTF">2023-04-06T14:28:06Z</dcterms:created>
  <dcterms:modified xsi:type="dcterms:W3CDTF">2023-04-07T11:06:15Z</dcterms:modified>
</cp:coreProperties>
</file>