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1180618"/>
            <a:ext cx="8825658" cy="4458182"/>
          </a:xfrm>
        </p:spPr>
        <p:txBody>
          <a:bodyPr>
            <a:normAutofit/>
          </a:bodyPr>
          <a:lstStyle/>
          <a:p>
            <a:pPr algn="ctr"/>
            <a:r>
              <a:rPr lang="en-US" sz="3600" cap="none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Dr.G.Hadi</a:t>
            </a:r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Mohamed</a:t>
            </a:r>
          </a:p>
          <a:p>
            <a:pPr algn="ctr"/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algn="ctr"/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 &amp; Research Department of Commerce</a:t>
            </a:r>
          </a:p>
          <a:p>
            <a:pPr algn="ctr"/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Jamal Mohamed College (Autonomous)</a:t>
            </a:r>
          </a:p>
          <a:p>
            <a:pPr algn="ctr"/>
            <a:r>
              <a:rPr lang="en-US" sz="3600" cap="none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Tiruchirappalli</a:t>
            </a:r>
            <a:r>
              <a:rPr lang="en-US" sz="36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620 020 </a:t>
            </a:r>
          </a:p>
          <a:p>
            <a:pPr algn="just"/>
            <a:endParaRPr lang="en-IN" sz="3600" cap="none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19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BUSINESS ENVIRONMENT: 20UCO2AC4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Meaning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IN" sz="2400" dirty="0" smtClean="0"/>
              <a:t>Aggregate </a:t>
            </a:r>
            <a:r>
              <a:rPr lang="en-IN" sz="2400" dirty="0"/>
              <a:t>of all the Forces, Factors and </a:t>
            </a:r>
            <a:r>
              <a:rPr lang="en-IN" sz="2400" dirty="0" smtClean="0"/>
              <a:t>Institution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0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NATURE OF BUSINESS ENVIRONMENT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794075"/>
            <a:ext cx="8825659" cy="468774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200" b="1" dirty="0" smtClean="0"/>
              <a:t>Aggregative</a:t>
            </a:r>
            <a:endParaRPr lang="en-IN" sz="2200" b="1" dirty="0"/>
          </a:p>
          <a:p>
            <a:pPr marL="0" indent="0" algn="ctr">
              <a:buNone/>
            </a:pPr>
            <a:r>
              <a:rPr lang="en-IN" sz="2200" b="1" dirty="0">
                <a:solidFill>
                  <a:srgbClr val="002060"/>
                </a:solidFill>
              </a:rPr>
              <a:t>(all external forces influence working &amp; decision </a:t>
            </a:r>
          </a:p>
          <a:p>
            <a:pPr marL="0" indent="0" algn="ctr">
              <a:buNone/>
            </a:pPr>
            <a:r>
              <a:rPr lang="en-IN" sz="2200" b="1" dirty="0">
                <a:solidFill>
                  <a:srgbClr val="002060"/>
                </a:solidFill>
              </a:rPr>
              <a:t>making of enterprise)</a:t>
            </a:r>
            <a:endParaRPr lang="en-US" sz="2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2200" b="1" dirty="0" smtClean="0"/>
          </a:p>
          <a:p>
            <a:pPr marL="0" indent="0" algn="ctr">
              <a:buNone/>
            </a:pPr>
            <a:r>
              <a:rPr lang="en-US" sz="2200" b="1" dirty="0" smtClean="0"/>
              <a:t>Inter </a:t>
            </a:r>
            <a:r>
              <a:rPr lang="en-US" sz="2200" b="1" dirty="0" smtClean="0"/>
              <a:t>- Related</a:t>
            </a:r>
            <a:r>
              <a:rPr lang="en-IN" sz="2200" b="1" dirty="0"/>
              <a:t> </a:t>
            </a:r>
          </a:p>
          <a:p>
            <a:pPr marL="0" indent="0" algn="ctr">
              <a:buNone/>
            </a:pPr>
            <a:r>
              <a:rPr lang="en-IN" sz="2200" b="1" dirty="0">
                <a:solidFill>
                  <a:srgbClr val="002060"/>
                </a:solidFill>
              </a:rPr>
              <a:t>(1991 opened new opportunity for private </a:t>
            </a:r>
          </a:p>
          <a:p>
            <a:pPr marL="0" indent="0" algn="ctr">
              <a:buNone/>
            </a:pPr>
            <a:r>
              <a:rPr lang="en-IN" sz="2200" b="1" dirty="0">
                <a:solidFill>
                  <a:srgbClr val="002060"/>
                </a:solidFill>
              </a:rPr>
              <a:t>sector &amp; foreign enterprise)</a:t>
            </a:r>
          </a:p>
          <a:p>
            <a:pPr marL="0" indent="0" algn="ctr">
              <a:buNone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2200" b="1" dirty="0"/>
          </a:p>
          <a:p>
            <a:pPr marL="0" indent="0" algn="ctr">
              <a:buNone/>
            </a:pPr>
            <a:r>
              <a:rPr lang="en-US" sz="2200" b="1" dirty="0" smtClean="0"/>
              <a:t>Dynamic </a:t>
            </a:r>
            <a:r>
              <a:rPr lang="en-US" sz="2200" b="1" dirty="0" smtClean="0">
                <a:solidFill>
                  <a:srgbClr val="002060"/>
                </a:solidFill>
              </a:rPr>
              <a:t>(changing time to time)</a:t>
            </a:r>
          </a:p>
          <a:p>
            <a:pPr marL="0" indent="0" algn="ctr">
              <a:buNone/>
            </a:pPr>
            <a:endParaRPr lang="en-US" sz="2200" b="1" dirty="0" smtClean="0"/>
          </a:p>
          <a:p>
            <a:pPr marL="0" indent="0" algn="ctr">
              <a:buNone/>
            </a:pPr>
            <a:r>
              <a:rPr lang="en-US" sz="2200" b="1" dirty="0" smtClean="0"/>
              <a:t>General Forces &amp; Specific Forces </a:t>
            </a:r>
            <a:r>
              <a:rPr lang="en-US" sz="2200" b="1" dirty="0" smtClean="0">
                <a:solidFill>
                  <a:srgbClr val="002060"/>
                </a:solidFill>
              </a:rPr>
              <a:t>(GF- economic, social, political, legal, natural &amp; technological, SF- investors, customers, competitors, suppliers)</a:t>
            </a:r>
            <a:endParaRPr lang="en-IN" sz="2200" b="1" dirty="0">
              <a:solidFill>
                <a:srgbClr val="00206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365721" y="3053909"/>
            <a:ext cx="300942" cy="3819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Down Arrow 5"/>
          <p:cNvSpPr/>
          <p:nvPr/>
        </p:nvSpPr>
        <p:spPr>
          <a:xfrm>
            <a:off x="5385189" y="1758774"/>
            <a:ext cx="300942" cy="3819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>
            <a:off x="5354147" y="4576883"/>
            <a:ext cx="300942" cy="3819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5365721" y="5338370"/>
            <a:ext cx="300942" cy="3819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037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OBJECTIVES OF BUSINESS ENVIRONMENT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708" y="2548149"/>
            <a:ext cx="8825659" cy="3416300"/>
          </a:xfrm>
        </p:spPr>
        <p:txBody>
          <a:bodyPr/>
          <a:lstStyle/>
          <a:p>
            <a:pPr marL="0" indent="0" algn="ctr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I </a:t>
            </a:r>
            <a:r>
              <a:rPr lang="en-US" sz="3200" b="1" dirty="0" smtClean="0">
                <a:solidFill>
                  <a:schemeClr val="tx1"/>
                </a:solidFill>
              </a:rPr>
              <a:t>Economic </a:t>
            </a:r>
            <a:r>
              <a:rPr lang="en-US" sz="3200" b="1" dirty="0" smtClean="0">
                <a:solidFill>
                  <a:schemeClr val="tx1"/>
                </a:solidFill>
              </a:rPr>
              <a:t>Objectives</a:t>
            </a:r>
          </a:p>
          <a:p>
            <a:pPr marL="0" indent="0" algn="ctr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II Social </a:t>
            </a:r>
            <a:r>
              <a:rPr lang="en-US" sz="3200" b="1" dirty="0" smtClean="0">
                <a:solidFill>
                  <a:schemeClr val="tx1"/>
                </a:solidFill>
              </a:rPr>
              <a:t>Objectives</a:t>
            </a:r>
          </a:p>
          <a:p>
            <a:pPr marL="0" indent="0" algn="ctr">
              <a:buNone/>
            </a:pP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529871" y="3763768"/>
            <a:ext cx="280981" cy="492531"/>
          </a:xfrm>
          <a:prstGeom prst="downArrow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5" name="Down Arrow 4"/>
          <p:cNvSpPr/>
          <p:nvPr/>
        </p:nvSpPr>
        <p:spPr>
          <a:xfrm>
            <a:off x="5567783" y="4987579"/>
            <a:ext cx="243069" cy="428988"/>
          </a:xfrm>
          <a:prstGeom prst="downArrow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53077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67159"/>
            <a:ext cx="8761413" cy="111347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 Economic Objectives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92729"/>
            <a:ext cx="8825659" cy="342707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1. Earning Profit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2. Creating Customers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3. Innovations</a:t>
            </a:r>
            <a:endParaRPr lang="en-IN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6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67159"/>
            <a:ext cx="8761413" cy="1113473"/>
          </a:xfr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II Social Objectives</a:t>
            </a:r>
            <a:br>
              <a:rPr lang="en-US" b="1" dirty="0">
                <a:solidFill>
                  <a:schemeClr val="tx1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1. Supplying Desired Goods as Reasonable Price</a:t>
            </a:r>
          </a:p>
          <a:p>
            <a:pPr marL="0" indent="0" algn="ctr">
              <a:buNone/>
            </a:pPr>
            <a:r>
              <a:rPr lang="en-US" sz="2800" b="1" dirty="0" smtClean="0"/>
              <a:t>2. Fair Remuneration to Employees</a:t>
            </a:r>
          </a:p>
          <a:p>
            <a:pPr marL="0" indent="0" algn="ctr">
              <a:buNone/>
            </a:pPr>
            <a:r>
              <a:rPr lang="en-US" sz="2800" b="1" dirty="0" smtClean="0"/>
              <a:t>3. Employment Generation</a:t>
            </a:r>
          </a:p>
          <a:p>
            <a:pPr marL="0" indent="0" algn="ctr">
              <a:buNone/>
            </a:pPr>
            <a:r>
              <a:rPr lang="en-US" sz="2800" b="1" dirty="0" smtClean="0"/>
              <a:t>4. Fair Return to Investors</a:t>
            </a:r>
          </a:p>
          <a:p>
            <a:pPr marL="0" indent="0" algn="ctr">
              <a:buNone/>
            </a:pPr>
            <a:r>
              <a:rPr lang="en-US" sz="2800" b="1" dirty="0" smtClean="0"/>
              <a:t>5. Social Welfare</a:t>
            </a:r>
          </a:p>
          <a:p>
            <a:pPr marL="0" indent="0" algn="ctr">
              <a:buNone/>
            </a:pPr>
            <a:r>
              <a:rPr lang="en-US" sz="2800" b="1" dirty="0" smtClean="0"/>
              <a:t>6. Payment of Government Duties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35103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I Internal Environment</a:t>
            </a:r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II External Environment</a:t>
            </a:r>
            <a:endParaRPr lang="en-IN" sz="32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TYPES OF BUSINESS ENVIRONMENT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013996" y="2708476"/>
            <a:ext cx="659757" cy="381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2013996" y="3914252"/>
            <a:ext cx="659757" cy="381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0463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48182"/>
            <a:ext cx="8761413" cy="10324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 Internal Environment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Controllable</a:t>
            </a:r>
          </a:p>
          <a:p>
            <a:pPr marL="0" indent="0" algn="ctr">
              <a:buNone/>
            </a:pPr>
            <a:endParaRPr lang="en-IN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7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25033"/>
            <a:ext cx="8761413" cy="1055599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II External Environment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Uncontrollable</a:t>
            </a:r>
          </a:p>
          <a:p>
            <a:pPr marL="0" indent="0" algn="ctr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6438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89</TotalTime>
  <Words>180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Ion Boardroom</vt:lpstr>
      <vt:lpstr>PowerPoint Presentation</vt:lpstr>
      <vt:lpstr>BUSINESS ENVIRONMENT: 20UCO2AC4</vt:lpstr>
      <vt:lpstr>NATURE OF BUSINESS ENVIRONMENT</vt:lpstr>
      <vt:lpstr>OBJECTIVES OF BUSINESS ENVIRONMENT</vt:lpstr>
      <vt:lpstr>I Economic Objectives </vt:lpstr>
      <vt:lpstr>II Social Objectives </vt:lpstr>
      <vt:lpstr>TYPES OF BUSINESS ENVIRONMENT</vt:lpstr>
      <vt:lpstr>I Internal Environment </vt:lpstr>
      <vt:lpstr>II External Environment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45</cp:revision>
  <dcterms:created xsi:type="dcterms:W3CDTF">2023-04-23T05:17:41Z</dcterms:created>
  <dcterms:modified xsi:type="dcterms:W3CDTF">2023-04-24T07:32:52Z</dcterms:modified>
</cp:coreProperties>
</file>