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708" r:id="rId2"/>
    <p:sldMasterId id="2147483721" r:id="rId3"/>
    <p:sldMasterId id="2147483684" r:id="rId4"/>
    <p:sldMasterId id="2147483696" r:id="rId5"/>
  </p:sldMasterIdLst>
  <p:notesMasterIdLst>
    <p:notesMasterId r:id="rId27"/>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9A87CB-0A81-4974-A149-5F790B267076}" type="datetimeFigureOut">
              <a:rPr lang="en-IN" smtClean="0"/>
              <a:t>16-12-2024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4326DE-42CB-4E52-B36D-FA5540C63AB2}" type="slidenum">
              <a:rPr lang="en-IN" smtClean="0"/>
              <a:t>‹#›</a:t>
            </a:fld>
            <a:endParaRPr lang="en-IN"/>
          </a:p>
        </p:txBody>
      </p:sp>
    </p:spTree>
    <p:extLst>
      <p:ext uri="{BB962C8B-B14F-4D97-AF65-F5344CB8AC3E}">
        <p14:creationId xmlns:p14="http://schemas.microsoft.com/office/powerpoint/2010/main" val="12912336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F4326DE-42CB-4E52-B36D-FA5540C63AB2}" type="slidenum">
              <a:rPr lang="en-IN" smtClean="0"/>
              <a:t>1</a:t>
            </a:fld>
            <a:endParaRPr lang="en-IN"/>
          </a:p>
        </p:txBody>
      </p:sp>
    </p:spTree>
    <p:extLst>
      <p:ext uri="{BB962C8B-B14F-4D97-AF65-F5344CB8AC3E}">
        <p14:creationId xmlns:p14="http://schemas.microsoft.com/office/powerpoint/2010/main" val="1501165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F4326DE-42CB-4E52-B36D-FA5540C63AB2}" type="slidenum">
              <a:rPr lang="en-IN" smtClean="0"/>
              <a:t>13</a:t>
            </a:fld>
            <a:endParaRPr lang="en-IN"/>
          </a:p>
        </p:txBody>
      </p:sp>
    </p:spTree>
    <p:extLst>
      <p:ext uri="{BB962C8B-B14F-4D97-AF65-F5344CB8AC3E}">
        <p14:creationId xmlns:p14="http://schemas.microsoft.com/office/powerpoint/2010/main" val="41760265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2CC71F41-C576-463C-976F-C1F7D3021853}" type="datetimeFigureOut">
              <a:rPr lang="en-IN" smtClean="0"/>
              <a:t>16-12-2024</a:t>
            </a:fld>
            <a:endParaRPr lang="en-IN"/>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IN"/>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147A6CB7-E244-48DC-8606-B15EF95F7705}" type="slidenum">
              <a:rPr lang="en-IN" smtClean="0"/>
              <a:t>‹#›</a:t>
            </a:fld>
            <a:endParaRPr lang="en-IN"/>
          </a:p>
        </p:txBody>
      </p:sp>
    </p:spTree>
    <p:extLst>
      <p:ext uri="{BB962C8B-B14F-4D97-AF65-F5344CB8AC3E}">
        <p14:creationId xmlns:p14="http://schemas.microsoft.com/office/powerpoint/2010/main" val="1276279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2CC71F41-C576-463C-976F-C1F7D3021853}" type="datetimeFigureOut">
              <a:rPr lang="en-IN" smtClean="0"/>
              <a:t>16-12-2024</a:t>
            </a:fld>
            <a:endParaRPr lang="en-IN"/>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IN"/>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147A6CB7-E244-48DC-8606-B15EF95F7705}" type="slidenum">
              <a:rPr lang="en-IN" smtClean="0"/>
              <a:t>‹#›</a:t>
            </a:fld>
            <a:endParaRPr lang="en-IN"/>
          </a:p>
        </p:txBody>
      </p:sp>
    </p:spTree>
    <p:extLst>
      <p:ext uri="{BB962C8B-B14F-4D97-AF65-F5344CB8AC3E}">
        <p14:creationId xmlns:p14="http://schemas.microsoft.com/office/powerpoint/2010/main" val="1687110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2CC71F41-C576-463C-976F-C1F7D3021853}" type="datetimeFigureOut">
              <a:rPr lang="en-IN" smtClean="0"/>
              <a:t>16-12-2024</a:t>
            </a:fld>
            <a:endParaRPr lang="en-IN"/>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IN"/>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147A6CB7-E244-48DC-8606-B15EF95F7705}" type="slidenum">
              <a:rPr lang="en-IN" smtClean="0"/>
              <a:t>‹#›</a:t>
            </a:fld>
            <a:endParaRPr lang="en-IN"/>
          </a:p>
        </p:txBody>
      </p:sp>
    </p:spTree>
    <p:extLst>
      <p:ext uri="{BB962C8B-B14F-4D97-AF65-F5344CB8AC3E}">
        <p14:creationId xmlns:p14="http://schemas.microsoft.com/office/powerpoint/2010/main" val="947049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16039-856E-7336-82A1-9A2D2BC6424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35122642-16F3-5622-4EFC-DAB11F0493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CB9064D0-F25F-678E-4FBA-C6BEEED0E1DA}"/>
              </a:ext>
            </a:extLst>
          </p:cNvPr>
          <p:cNvSpPr>
            <a:spLocks noGrp="1"/>
          </p:cNvSpPr>
          <p:nvPr>
            <p:ph type="dt" sz="half" idx="10"/>
          </p:nvPr>
        </p:nvSpPr>
        <p:spPr/>
        <p:txBody>
          <a:bodyPr/>
          <a:lstStyle/>
          <a:p>
            <a:fld id="{011FD9A6-217D-418E-B2E5-B636D0E789B9}" type="datetimeFigureOut">
              <a:rPr lang="en-IN" smtClean="0"/>
              <a:t>16-12-2024</a:t>
            </a:fld>
            <a:endParaRPr lang="en-IN"/>
          </a:p>
        </p:txBody>
      </p:sp>
      <p:sp>
        <p:nvSpPr>
          <p:cNvPr id="5" name="Footer Placeholder 4">
            <a:extLst>
              <a:ext uri="{FF2B5EF4-FFF2-40B4-BE49-F238E27FC236}">
                <a16:creationId xmlns:a16="http://schemas.microsoft.com/office/drawing/2014/main" id="{F9A6C679-BBA3-EF9F-E303-8E9F33777FA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CD924A7-2387-F236-2004-0B894D8F677A}"/>
              </a:ext>
            </a:extLst>
          </p:cNvPr>
          <p:cNvSpPr>
            <a:spLocks noGrp="1"/>
          </p:cNvSpPr>
          <p:nvPr>
            <p:ph type="sldNum" sz="quarter" idx="12"/>
          </p:nvPr>
        </p:nvSpPr>
        <p:spPr/>
        <p:txBody>
          <a:bodyPr/>
          <a:lstStyle/>
          <a:p>
            <a:fld id="{3E648780-3E42-4FA9-9191-24C49C1BF9D8}" type="slidenum">
              <a:rPr lang="en-IN" smtClean="0"/>
              <a:t>‹#›</a:t>
            </a:fld>
            <a:endParaRPr lang="en-IN"/>
          </a:p>
        </p:txBody>
      </p:sp>
    </p:spTree>
    <p:extLst>
      <p:ext uri="{BB962C8B-B14F-4D97-AF65-F5344CB8AC3E}">
        <p14:creationId xmlns:p14="http://schemas.microsoft.com/office/powerpoint/2010/main" val="17616020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E3DD8-B9F7-74D2-48FF-494A31A1BE4E}"/>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F708B49F-0F81-ECD3-A9DF-5BD471BB3F3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1B9F2BA-B089-8B49-CFF7-CC8179B040FF}"/>
              </a:ext>
            </a:extLst>
          </p:cNvPr>
          <p:cNvSpPr>
            <a:spLocks noGrp="1"/>
          </p:cNvSpPr>
          <p:nvPr>
            <p:ph type="dt" sz="half" idx="10"/>
          </p:nvPr>
        </p:nvSpPr>
        <p:spPr/>
        <p:txBody>
          <a:bodyPr/>
          <a:lstStyle/>
          <a:p>
            <a:fld id="{011FD9A6-217D-418E-B2E5-B636D0E789B9}" type="datetimeFigureOut">
              <a:rPr lang="en-IN" smtClean="0"/>
              <a:t>16-12-2024</a:t>
            </a:fld>
            <a:endParaRPr lang="en-IN"/>
          </a:p>
        </p:txBody>
      </p:sp>
      <p:sp>
        <p:nvSpPr>
          <p:cNvPr id="5" name="Footer Placeholder 4">
            <a:extLst>
              <a:ext uri="{FF2B5EF4-FFF2-40B4-BE49-F238E27FC236}">
                <a16:creationId xmlns:a16="http://schemas.microsoft.com/office/drawing/2014/main" id="{2963D41E-0E33-BE46-9965-6536CE00D30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5A04467-90CE-465F-3397-4E6B28ED13C1}"/>
              </a:ext>
            </a:extLst>
          </p:cNvPr>
          <p:cNvSpPr>
            <a:spLocks noGrp="1"/>
          </p:cNvSpPr>
          <p:nvPr>
            <p:ph type="sldNum" sz="quarter" idx="12"/>
          </p:nvPr>
        </p:nvSpPr>
        <p:spPr/>
        <p:txBody>
          <a:bodyPr/>
          <a:lstStyle/>
          <a:p>
            <a:fld id="{3E648780-3E42-4FA9-9191-24C49C1BF9D8}" type="slidenum">
              <a:rPr lang="en-IN" smtClean="0"/>
              <a:t>‹#›</a:t>
            </a:fld>
            <a:endParaRPr lang="en-IN"/>
          </a:p>
        </p:txBody>
      </p:sp>
    </p:spTree>
    <p:extLst>
      <p:ext uri="{BB962C8B-B14F-4D97-AF65-F5344CB8AC3E}">
        <p14:creationId xmlns:p14="http://schemas.microsoft.com/office/powerpoint/2010/main" val="11946413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756BA-287C-7585-CB8D-FC6ED4562F6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9F06D09B-5864-9524-0F17-039378B80B8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6B31F69-3F46-ABEC-0265-C5C2E02D1665}"/>
              </a:ext>
            </a:extLst>
          </p:cNvPr>
          <p:cNvSpPr>
            <a:spLocks noGrp="1"/>
          </p:cNvSpPr>
          <p:nvPr>
            <p:ph type="dt" sz="half" idx="10"/>
          </p:nvPr>
        </p:nvSpPr>
        <p:spPr/>
        <p:txBody>
          <a:bodyPr/>
          <a:lstStyle/>
          <a:p>
            <a:fld id="{011FD9A6-217D-418E-B2E5-B636D0E789B9}" type="datetimeFigureOut">
              <a:rPr lang="en-IN" smtClean="0"/>
              <a:t>16-12-2024</a:t>
            </a:fld>
            <a:endParaRPr lang="en-IN"/>
          </a:p>
        </p:txBody>
      </p:sp>
      <p:sp>
        <p:nvSpPr>
          <p:cNvPr id="5" name="Footer Placeholder 4">
            <a:extLst>
              <a:ext uri="{FF2B5EF4-FFF2-40B4-BE49-F238E27FC236}">
                <a16:creationId xmlns:a16="http://schemas.microsoft.com/office/drawing/2014/main" id="{72E1A788-5730-8F85-1CF3-790EE502CD7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90E8278-78C1-8CFF-8CB3-1A62ED3FE4C1}"/>
              </a:ext>
            </a:extLst>
          </p:cNvPr>
          <p:cNvSpPr>
            <a:spLocks noGrp="1"/>
          </p:cNvSpPr>
          <p:nvPr>
            <p:ph type="sldNum" sz="quarter" idx="12"/>
          </p:nvPr>
        </p:nvSpPr>
        <p:spPr/>
        <p:txBody>
          <a:bodyPr/>
          <a:lstStyle/>
          <a:p>
            <a:fld id="{3E648780-3E42-4FA9-9191-24C49C1BF9D8}" type="slidenum">
              <a:rPr lang="en-IN" smtClean="0"/>
              <a:t>‹#›</a:t>
            </a:fld>
            <a:endParaRPr lang="en-IN"/>
          </a:p>
        </p:txBody>
      </p:sp>
    </p:spTree>
    <p:extLst>
      <p:ext uri="{BB962C8B-B14F-4D97-AF65-F5344CB8AC3E}">
        <p14:creationId xmlns:p14="http://schemas.microsoft.com/office/powerpoint/2010/main" val="17174003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6FFA0-71E4-A904-A861-1CD4DDCC73B5}"/>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AB507C21-7C30-EDCA-B2D1-47E8158882E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B88280AE-5351-2A77-97F3-2831F8B0C39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1D3D3B39-3D9B-EE7D-F6AD-AA6906023485}"/>
              </a:ext>
            </a:extLst>
          </p:cNvPr>
          <p:cNvSpPr>
            <a:spLocks noGrp="1"/>
          </p:cNvSpPr>
          <p:nvPr>
            <p:ph type="dt" sz="half" idx="10"/>
          </p:nvPr>
        </p:nvSpPr>
        <p:spPr/>
        <p:txBody>
          <a:bodyPr/>
          <a:lstStyle/>
          <a:p>
            <a:fld id="{011FD9A6-217D-418E-B2E5-B636D0E789B9}" type="datetimeFigureOut">
              <a:rPr lang="en-IN" smtClean="0"/>
              <a:t>16-12-2024</a:t>
            </a:fld>
            <a:endParaRPr lang="en-IN"/>
          </a:p>
        </p:txBody>
      </p:sp>
      <p:sp>
        <p:nvSpPr>
          <p:cNvPr id="6" name="Footer Placeholder 5">
            <a:extLst>
              <a:ext uri="{FF2B5EF4-FFF2-40B4-BE49-F238E27FC236}">
                <a16:creationId xmlns:a16="http://schemas.microsoft.com/office/drawing/2014/main" id="{16C1BF73-DD9B-5673-0232-59D9EF3EE15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9B1B8C2A-91A9-A34C-46FB-08D389AA38C1}"/>
              </a:ext>
            </a:extLst>
          </p:cNvPr>
          <p:cNvSpPr>
            <a:spLocks noGrp="1"/>
          </p:cNvSpPr>
          <p:nvPr>
            <p:ph type="sldNum" sz="quarter" idx="12"/>
          </p:nvPr>
        </p:nvSpPr>
        <p:spPr/>
        <p:txBody>
          <a:bodyPr/>
          <a:lstStyle/>
          <a:p>
            <a:fld id="{3E648780-3E42-4FA9-9191-24C49C1BF9D8}" type="slidenum">
              <a:rPr lang="en-IN" smtClean="0"/>
              <a:t>‹#›</a:t>
            </a:fld>
            <a:endParaRPr lang="en-IN"/>
          </a:p>
        </p:txBody>
      </p:sp>
    </p:spTree>
    <p:extLst>
      <p:ext uri="{BB962C8B-B14F-4D97-AF65-F5344CB8AC3E}">
        <p14:creationId xmlns:p14="http://schemas.microsoft.com/office/powerpoint/2010/main" val="6727802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6BF6E-8FB1-CC0F-541A-3BD2F09E700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7691DE41-42A6-6DA8-CE0A-FD317A98C6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5833B6F-6653-1971-4E85-36D449967D0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ECAE4386-3B6D-5A28-F7B0-6558E0DCD3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E4433D9-705F-3BAD-ACB1-7DFF3E9551E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2EFEF375-B29A-6225-FF6A-9DA878D27F5D}"/>
              </a:ext>
            </a:extLst>
          </p:cNvPr>
          <p:cNvSpPr>
            <a:spLocks noGrp="1"/>
          </p:cNvSpPr>
          <p:nvPr>
            <p:ph type="dt" sz="half" idx="10"/>
          </p:nvPr>
        </p:nvSpPr>
        <p:spPr/>
        <p:txBody>
          <a:bodyPr/>
          <a:lstStyle/>
          <a:p>
            <a:fld id="{011FD9A6-217D-418E-B2E5-B636D0E789B9}" type="datetimeFigureOut">
              <a:rPr lang="en-IN" smtClean="0"/>
              <a:t>16-12-2024</a:t>
            </a:fld>
            <a:endParaRPr lang="en-IN"/>
          </a:p>
        </p:txBody>
      </p:sp>
      <p:sp>
        <p:nvSpPr>
          <p:cNvPr id="8" name="Footer Placeholder 7">
            <a:extLst>
              <a:ext uri="{FF2B5EF4-FFF2-40B4-BE49-F238E27FC236}">
                <a16:creationId xmlns:a16="http://schemas.microsoft.com/office/drawing/2014/main" id="{2F0E9120-02B4-7495-8488-581301DA5B19}"/>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8D7D1C32-2F86-4313-E37C-083491169223}"/>
              </a:ext>
            </a:extLst>
          </p:cNvPr>
          <p:cNvSpPr>
            <a:spLocks noGrp="1"/>
          </p:cNvSpPr>
          <p:nvPr>
            <p:ph type="sldNum" sz="quarter" idx="12"/>
          </p:nvPr>
        </p:nvSpPr>
        <p:spPr/>
        <p:txBody>
          <a:bodyPr/>
          <a:lstStyle/>
          <a:p>
            <a:fld id="{3E648780-3E42-4FA9-9191-24C49C1BF9D8}" type="slidenum">
              <a:rPr lang="en-IN" smtClean="0"/>
              <a:t>‹#›</a:t>
            </a:fld>
            <a:endParaRPr lang="en-IN"/>
          </a:p>
        </p:txBody>
      </p:sp>
    </p:spTree>
    <p:extLst>
      <p:ext uri="{BB962C8B-B14F-4D97-AF65-F5344CB8AC3E}">
        <p14:creationId xmlns:p14="http://schemas.microsoft.com/office/powerpoint/2010/main" val="33392392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E47A4-0828-6239-1B63-B1E1F8DBA687}"/>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4BDA1CC2-DB71-2637-210A-DC60410294C0}"/>
              </a:ext>
            </a:extLst>
          </p:cNvPr>
          <p:cNvSpPr>
            <a:spLocks noGrp="1"/>
          </p:cNvSpPr>
          <p:nvPr>
            <p:ph type="dt" sz="half" idx="10"/>
          </p:nvPr>
        </p:nvSpPr>
        <p:spPr/>
        <p:txBody>
          <a:bodyPr/>
          <a:lstStyle/>
          <a:p>
            <a:fld id="{011FD9A6-217D-418E-B2E5-B636D0E789B9}" type="datetimeFigureOut">
              <a:rPr lang="en-IN" smtClean="0"/>
              <a:t>16-12-2024</a:t>
            </a:fld>
            <a:endParaRPr lang="en-IN"/>
          </a:p>
        </p:txBody>
      </p:sp>
      <p:sp>
        <p:nvSpPr>
          <p:cNvPr id="4" name="Footer Placeholder 3">
            <a:extLst>
              <a:ext uri="{FF2B5EF4-FFF2-40B4-BE49-F238E27FC236}">
                <a16:creationId xmlns:a16="http://schemas.microsoft.com/office/drawing/2014/main" id="{11670D41-3374-4EA4-C4C7-B6AEADA8E2AB}"/>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414A612F-9DFC-4D5E-89C2-A0CA5FC544D5}"/>
              </a:ext>
            </a:extLst>
          </p:cNvPr>
          <p:cNvSpPr>
            <a:spLocks noGrp="1"/>
          </p:cNvSpPr>
          <p:nvPr>
            <p:ph type="sldNum" sz="quarter" idx="12"/>
          </p:nvPr>
        </p:nvSpPr>
        <p:spPr/>
        <p:txBody>
          <a:bodyPr/>
          <a:lstStyle/>
          <a:p>
            <a:fld id="{3E648780-3E42-4FA9-9191-24C49C1BF9D8}" type="slidenum">
              <a:rPr lang="en-IN" smtClean="0"/>
              <a:t>‹#›</a:t>
            </a:fld>
            <a:endParaRPr lang="en-IN"/>
          </a:p>
        </p:txBody>
      </p:sp>
    </p:spTree>
    <p:extLst>
      <p:ext uri="{BB962C8B-B14F-4D97-AF65-F5344CB8AC3E}">
        <p14:creationId xmlns:p14="http://schemas.microsoft.com/office/powerpoint/2010/main" val="20702339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BBFEA8C-9AD5-A9C7-39AF-3E06D872F7B7}"/>
              </a:ext>
            </a:extLst>
          </p:cNvPr>
          <p:cNvSpPr>
            <a:spLocks noGrp="1"/>
          </p:cNvSpPr>
          <p:nvPr>
            <p:ph type="dt" sz="half" idx="10"/>
          </p:nvPr>
        </p:nvSpPr>
        <p:spPr/>
        <p:txBody>
          <a:bodyPr/>
          <a:lstStyle/>
          <a:p>
            <a:fld id="{011FD9A6-217D-418E-B2E5-B636D0E789B9}" type="datetimeFigureOut">
              <a:rPr lang="en-IN" smtClean="0"/>
              <a:t>16-12-2024</a:t>
            </a:fld>
            <a:endParaRPr lang="en-IN"/>
          </a:p>
        </p:txBody>
      </p:sp>
      <p:sp>
        <p:nvSpPr>
          <p:cNvPr id="3" name="Footer Placeholder 2">
            <a:extLst>
              <a:ext uri="{FF2B5EF4-FFF2-40B4-BE49-F238E27FC236}">
                <a16:creationId xmlns:a16="http://schemas.microsoft.com/office/drawing/2014/main" id="{9EA9C4FB-E6BE-4F17-820B-77A1116C7CBC}"/>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1F14C7F6-0B56-59FE-262C-4EA304092FA9}"/>
              </a:ext>
            </a:extLst>
          </p:cNvPr>
          <p:cNvSpPr>
            <a:spLocks noGrp="1"/>
          </p:cNvSpPr>
          <p:nvPr>
            <p:ph type="sldNum" sz="quarter" idx="12"/>
          </p:nvPr>
        </p:nvSpPr>
        <p:spPr/>
        <p:txBody>
          <a:bodyPr/>
          <a:lstStyle/>
          <a:p>
            <a:fld id="{3E648780-3E42-4FA9-9191-24C49C1BF9D8}" type="slidenum">
              <a:rPr lang="en-IN" smtClean="0"/>
              <a:t>‹#›</a:t>
            </a:fld>
            <a:endParaRPr lang="en-IN"/>
          </a:p>
        </p:txBody>
      </p:sp>
    </p:spTree>
    <p:extLst>
      <p:ext uri="{BB962C8B-B14F-4D97-AF65-F5344CB8AC3E}">
        <p14:creationId xmlns:p14="http://schemas.microsoft.com/office/powerpoint/2010/main" val="26464112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261C4-118D-19BF-8CD9-3DE4F5813D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434D4F52-0D28-24A4-7BFB-809E047301C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91B1B609-4A9A-D1EA-2B39-01E27F9726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7479AC6-F4E8-4769-742F-2F4C51AABFB4}"/>
              </a:ext>
            </a:extLst>
          </p:cNvPr>
          <p:cNvSpPr>
            <a:spLocks noGrp="1"/>
          </p:cNvSpPr>
          <p:nvPr>
            <p:ph type="dt" sz="half" idx="10"/>
          </p:nvPr>
        </p:nvSpPr>
        <p:spPr/>
        <p:txBody>
          <a:bodyPr/>
          <a:lstStyle/>
          <a:p>
            <a:fld id="{011FD9A6-217D-418E-B2E5-B636D0E789B9}" type="datetimeFigureOut">
              <a:rPr lang="en-IN" smtClean="0"/>
              <a:t>16-12-2024</a:t>
            </a:fld>
            <a:endParaRPr lang="en-IN"/>
          </a:p>
        </p:txBody>
      </p:sp>
      <p:sp>
        <p:nvSpPr>
          <p:cNvPr id="6" name="Footer Placeholder 5">
            <a:extLst>
              <a:ext uri="{FF2B5EF4-FFF2-40B4-BE49-F238E27FC236}">
                <a16:creationId xmlns:a16="http://schemas.microsoft.com/office/drawing/2014/main" id="{6D4B6928-0459-690E-F6DE-C1989430483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DD2196D-1A78-E4D7-49D6-A99125490207}"/>
              </a:ext>
            </a:extLst>
          </p:cNvPr>
          <p:cNvSpPr>
            <a:spLocks noGrp="1"/>
          </p:cNvSpPr>
          <p:nvPr>
            <p:ph type="sldNum" sz="quarter" idx="12"/>
          </p:nvPr>
        </p:nvSpPr>
        <p:spPr/>
        <p:txBody>
          <a:bodyPr/>
          <a:lstStyle/>
          <a:p>
            <a:fld id="{3E648780-3E42-4FA9-9191-24C49C1BF9D8}" type="slidenum">
              <a:rPr lang="en-IN" smtClean="0"/>
              <a:t>‹#›</a:t>
            </a:fld>
            <a:endParaRPr lang="en-IN"/>
          </a:p>
        </p:txBody>
      </p:sp>
    </p:spTree>
    <p:extLst>
      <p:ext uri="{BB962C8B-B14F-4D97-AF65-F5344CB8AC3E}">
        <p14:creationId xmlns:p14="http://schemas.microsoft.com/office/powerpoint/2010/main" val="1703754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2CC71F41-C576-463C-976F-C1F7D3021853}" type="datetimeFigureOut">
              <a:rPr lang="en-IN" smtClean="0"/>
              <a:t>16-12-2024</a:t>
            </a:fld>
            <a:endParaRPr lang="en-IN"/>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IN"/>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147A6CB7-E244-48DC-8606-B15EF95F7705}" type="slidenum">
              <a:rPr lang="en-IN" smtClean="0"/>
              <a:t>‹#›</a:t>
            </a:fld>
            <a:endParaRPr lang="en-IN"/>
          </a:p>
        </p:txBody>
      </p:sp>
    </p:spTree>
    <p:extLst>
      <p:ext uri="{BB962C8B-B14F-4D97-AF65-F5344CB8AC3E}">
        <p14:creationId xmlns:p14="http://schemas.microsoft.com/office/powerpoint/2010/main" val="20090648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9E7DF-C0C7-AF8C-FF65-B1ADBD18EF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F91F569D-16CE-E856-59C6-B4F513549C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360F8F4D-D187-DEFE-230E-CFC3B6F6FE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A6D7EB-A9E7-97BB-DC29-D3F0931D5A7A}"/>
              </a:ext>
            </a:extLst>
          </p:cNvPr>
          <p:cNvSpPr>
            <a:spLocks noGrp="1"/>
          </p:cNvSpPr>
          <p:nvPr>
            <p:ph type="dt" sz="half" idx="10"/>
          </p:nvPr>
        </p:nvSpPr>
        <p:spPr/>
        <p:txBody>
          <a:bodyPr/>
          <a:lstStyle/>
          <a:p>
            <a:fld id="{011FD9A6-217D-418E-B2E5-B636D0E789B9}" type="datetimeFigureOut">
              <a:rPr lang="en-IN" smtClean="0"/>
              <a:t>16-12-2024</a:t>
            </a:fld>
            <a:endParaRPr lang="en-IN"/>
          </a:p>
        </p:txBody>
      </p:sp>
      <p:sp>
        <p:nvSpPr>
          <p:cNvPr id="6" name="Footer Placeholder 5">
            <a:extLst>
              <a:ext uri="{FF2B5EF4-FFF2-40B4-BE49-F238E27FC236}">
                <a16:creationId xmlns:a16="http://schemas.microsoft.com/office/drawing/2014/main" id="{E1338E2C-F8BE-9656-395F-0B27767AF6A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A23454B-E85A-2034-C2EB-A716DCA17BB2}"/>
              </a:ext>
            </a:extLst>
          </p:cNvPr>
          <p:cNvSpPr>
            <a:spLocks noGrp="1"/>
          </p:cNvSpPr>
          <p:nvPr>
            <p:ph type="sldNum" sz="quarter" idx="12"/>
          </p:nvPr>
        </p:nvSpPr>
        <p:spPr/>
        <p:txBody>
          <a:bodyPr/>
          <a:lstStyle/>
          <a:p>
            <a:fld id="{3E648780-3E42-4FA9-9191-24C49C1BF9D8}" type="slidenum">
              <a:rPr lang="en-IN" smtClean="0"/>
              <a:t>‹#›</a:t>
            </a:fld>
            <a:endParaRPr lang="en-IN"/>
          </a:p>
        </p:txBody>
      </p:sp>
    </p:spTree>
    <p:extLst>
      <p:ext uri="{BB962C8B-B14F-4D97-AF65-F5344CB8AC3E}">
        <p14:creationId xmlns:p14="http://schemas.microsoft.com/office/powerpoint/2010/main" val="29656016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6AD080-179B-DEAA-FDC8-70BC08D80234}"/>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3B6995F6-47F6-F231-EA9B-D947502CD7B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E5F9B0C-60D3-C1D6-265F-59857BBFEF81}"/>
              </a:ext>
            </a:extLst>
          </p:cNvPr>
          <p:cNvSpPr>
            <a:spLocks noGrp="1"/>
          </p:cNvSpPr>
          <p:nvPr>
            <p:ph type="dt" sz="half" idx="10"/>
          </p:nvPr>
        </p:nvSpPr>
        <p:spPr/>
        <p:txBody>
          <a:bodyPr/>
          <a:lstStyle/>
          <a:p>
            <a:fld id="{011FD9A6-217D-418E-B2E5-B636D0E789B9}" type="datetimeFigureOut">
              <a:rPr lang="en-IN" smtClean="0"/>
              <a:t>16-12-2024</a:t>
            </a:fld>
            <a:endParaRPr lang="en-IN"/>
          </a:p>
        </p:txBody>
      </p:sp>
      <p:sp>
        <p:nvSpPr>
          <p:cNvPr id="5" name="Footer Placeholder 4">
            <a:extLst>
              <a:ext uri="{FF2B5EF4-FFF2-40B4-BE49-F238E27FC236}">
                <a16:creationId xmlns:a16="http://schemas.microsoft.com/office/drawing/2014/main" id="{805B27DC-186F-C327-1FE2-403AF7D5842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42B8E6E-CC77-8D04-519B-0046C31C4A48}"/>
              </a:ext>
            </a:extLst>
          </p:cNvPr>
          <p:cNvSpPr>
            <a:spLocks noGrp="1"/>
          </p:cNvSpPr>
          <p:nvPr>
            <p:ph type="sldNum" sz="quarter" idx="12"/>
          </p:nvPr>
        </p:nvSpPr>
        <p:spPr/>
        <p:txBody>
          <a:bodyPr/>
          <a:lstStyle/>
          <a:p>
            <a:fld id="{3E648780-3E42-4FA9-9191-24C49C1BF9D8}" type="slidenum">
              <a:rPr lang="en-IN" smtClean="0"/>
              <a:t>‹#›</a:t>
            </a:fld>
            <a:endParaRPr lang="en-IN"/>
          </a:p>
        </p:txBody>
      </p:sp>
    </p:spTree>
    <p:extLst>
      <p:ext uri="{BB962C8B-B14F-4D97-AF65-F5344CB8AC3E}">
        <p14:creationId xmlns:p14="http://schemas.microsoft.com/office/powerpoint/2010/main" val="40603781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5392D9-5DFC-40C6-4FB0-7836080D0BB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4FFE8135-9BBB-20D0-91AC-25A8A62DCD1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C2ACAB9-7A96-7909-A7C7-221EA17617EA}"/>
              </a:ext>
            </a:extLst>
          </p:cNvPr>
          <p:cNvSpPr>
            <a:spLocks noGrp="1"/>
          </p:cNvSpPr>
          <p:nvPr>
            <p:ph type="dt" sz="half" idx="10"/>
          </p:nvPr>
        </p:nvSpPr>
        <p:spPr/>
        <p:txBody>
          <a:bodyPr/>
          <a:lstStyle/>
          <a:p>
            <a:fld id="{011FD9A6-217D-418E-B2E5-B636D0E789B9}" type="datetimeFigureOut">
              <a:rPr lang="en-IN" smtClean="0"/>
              <a:t>16-12-2024</a:t>
            </a:fld>
            <a:endParaRPr lang="en-IN"/>
          </a:p>
        </p:txBody>
      </p:sp>
      <p:sp>
        <p:nvSpPr>
          <p:cNvPr id="5" name="Footer Placeholder 4">
            <a:extLst>
              <a:ext uri="{FF2B5EF4-FFF2-40B4-BE49-F238E27FC236}">
                <a16:creationId xmlns:a16="http://schemas.microsoft.com/office/drawing/2014/main" id="{967E1AF8-093E-32FD-78DB-01DEA6BE1DC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2D93447-37FC-8698-6B61-DA077D9FB7CF}"/>
              </a:ext>
            </a:extLst>
          </p:cNvPr>
          <p:cNvSpPr>
            <a:spLocks noGrp="1"/>
          </p:cNvSpPr>
          <p:nvPr>
            <p:ph type="sldNum" sz="quarter" idx="12"/>
          </p:nvPr>
        </p:nvSpPr>
        <p:spPr/>
        <p:txBody>
          <a:bodyPr/>
          <a:lstStyle/>
          <a:p>
            <a:fld id="{3E648780-3E42-4FA9-9191-24C49C1BF9D8}" type="slidenum">
              <a:rPr lang="en-IN" smtClean="0"/>
              <a:t>‹#›</a:t>
            </a:fld>
            <a:endParaRPr lang="en-IN"/>
          </a:p>
        </p:txBody>
      </p:sp>
    </p:spTree>
    <p:extLst>
      <p:ext uri="{BB962C8B-B14F-4D97-AF65-F5344CB8AC3E}">
        <p14:creationId xmlns:p14="http://schemas.microsoft.com/office/powerpoint/2010/main" val="18508664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7A007-598A-8BEA-BF7E-55D1207C6CD5}"/>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AADD3A00-027E-CAF5-0CDA-C1FA6AD4B5B3}"/>
              </a:ext>
            </a:extLst>
          </p:cNvPr>
          <p:cNvSpPr>
            <a:spLocks noGrp="1"/>
          </p:cNvSpPr>
          <p:nvPr>
            <p:ph type="dt" sz="half" idx="10"/>
          </p:nvPr>
        </p:nvSpPr>
        <p:spPr/>
        <p:txBody>
          <a:bodyPr/>
          <a:lstStyle/>
          <a:p>
            <a:fld id="{011FD9A6-217D-418E-B2E5-B636D0E789B9}" type="datetimeFigureOut">
              <a:rPr lang="en-IN" smtClean="0"/>
              <a:t>16-12-2024</a:t>
            </a:fld>
            <a:endParaRPr lang="en-IN"/>
          </a:p>
        </p:txBody>
      </p:sp>
      <p:sp>
        <p:nvSpPr>
          <p:cNvPr id="4" name="Footer Placeholder 3">
            <a:extLst>
              <a:ext uri="{FF2B5EF4-FFF2-40B4-BE49-F238E27FC236}">
                <a16:creationId xmlns:a16="http://schemas.microsoft.com/office/drawing/2014/main" id="{DBE949BB-AA68-6848-E2BA-AB573629FF97}"/>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4EC68EDE-6AD6-6B42-45CC-BFB6D88ABAE0}"/>
              </a:ext>
            </a:extLst>
          </p:cNvPr>
          <p:cNvSpPr>
            <a:spLocks noGrp="1"/>
          </p:cNvSpPr>
          <p:nvPr>
            <p:ph type="sldNum" sz="quarter" idx="12"/>
          </p:nvPr>
        </p:nvSpPr>
        <p:spPr/>
        <p:txBody>
          <a:bodyPr/>
          <a:lstStyle/>
          <a:p>
            <a:fld id="{3E648780-3E42-4FA9-9191-24C49C1BF9D8}" type="slidenum">
              <a:rPr lang="en-IN" smtClean="0"/>
              <a:t>‹#›</a:t>
            </a:fld>
            <a:endParaRPr lang="en-IN"/>
          </a:p>
        </p:txBody>
      </p:sp>
    </p:spTree>
    <p:extLst>
      <p:ext uri="{BB962C8B-B14F-4D97-AF65-F5344CB8AC3E}">
        <p14:creationId xmlns:p14="http://schemas.microsoft.com/office/powerpoint/2010/main" val="38993556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699C7-D189-567B-0508-9E0B18E7BF4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D0DD5105-F302-765E-81D3-4451026441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9225126E-9D80-D606-88B3-8F1A6233B2E3}"/>
              </a:ext>
            </a:extLst>
          </p:cNvPr>
          <p:cNvSpPr>
            <a:spLocks noGrp="1"/>
          </p:cNvSpPr>
          <p:nvPr>
            <p:ph type="dt" sz="half" idx="10"/>
          </p:nvPr>
        </p:nvSpPr>
        <p:spPr/>
        <p:txBody>
          <a:bodyPr/>
          <a:lstStyle/>
          <a:p>
            <a:fld id="{D17FCA2D-BB2B-4F94-8E75-2D25B5223456}" type="datetimeFigureOut">
              <a:rPr lang="en-IN" smtClean="0"/>
              <a:t>16-12-2024</a:t>
            </a:fld>
            <a:endParaRPr lang="en-IN"/>
          </a:p>
        </p:txBody>
      </p:sp>
      <p:sp>
        <p:nvSpPr>
          <p:cNvPr id="5" name="Footer Placeholder 4">
            <a:extLst>
              <a:ext uri="{FF2B5EF4-FFF2-40B4-BE49-F238E27FC236}">
                <a16:creationId xmlns:a16="http://schemas.microsoft.com/office/drawing/2014/main" id="{26D01C2C-5C89-1197-0430-F494C78CC8E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02B9696-123B-B235-127F-C25347567C8B}"/>
              </a:ext>
            </a:extLst>
          </p:cNvPr>
          <p:cNvSpPr>
            <a:spLocks noGrp="1"/>
          </p:cNvSpPr>
          <p:nvPr>
            <p:ph type="sldNum" sz="quarter" idx="12"/>
          </p:nvPr>
        </p:nvSpPr>
        <p:spPr/>
        <p:txBody>
          <a:bodyPr/>
          <a:lstStyle/>
          <a:p>
            <a:fld id="{03B606CF-B776-4504-8E85-3CF005825FD8}" type="slidenum">
              <a:rPr lang="en-IN" smtClean="0"/>
              <a:t>‹#›</a:t>
            </a:fld>
            <a:endParaRPr lang="en-IN"/>
          </a:p>
        </p:txBody>
      </p:sp>
    </p:spTree>
    <p:extLst>
      <p:ext uri="{BB962C8B-B14F-4D97-AF65-F5344CB8AC3E}">
        <p14:creationId xmlns:p14="http://schemas.microsoft.com/office/powerpoint/2010/main" val="34471398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6BFB7-6565-A4B2-7B7B-4EA9ED01961D}"/>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F1D1F4B-C419-877C-0208-A3E47C31B51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BF04CD1-EA36-E6E5-8D49-A32BA4F15316}"/>
              </a:ext>
            </a:extLst>
          </p:cNvPr>
          <p:cNvSpPr>
            <a:spLocks noGrp="1"/>
          </p:cNvSpPr>
          <p:nvPr>
            <p:ph type="dt" sz="half" idx="10"/>
          </p:nvPr>
        </p:nvSpPr>
        <p:spPr/>
        <p:txBody>
          <a:bodyPr/>
          <a:lstStyle/>
          <a:p>
            <a:fld id="{D17FCA2D-BB2B-4F94-8E75-2D25B5223456}" type="datetimeFigureOut">
              <a:rPr lang="en-IN" smtClean="0"/>
              <a:t>16-12-2024</a:t>
            </a:fld>
            <a:endParaRPr lang="en-IN"/>
          </a:p>
        </p:txBody>
      </p:sp>
      <p:sp>
        <p:nvSpPr>
          <p:cNvPr id="5" name="Footer Placeholder 4">
            <a:extLst>
              <a:ext uri="{FF2B5EF4-FFF2-40B4-BE49-F238E27FC236}">
                <a16:creationId xmlns:a16="http://schemas.microsoft.com/office/drawing/2014/main" id="{60EBDDB3-57D3-E01F-1C20-4842D60F428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FD9E639-C4CF-68FD-DCFE-AAA6C3228E5F}"/>
              </a:ext>
            </a:extLst>
          </p:cNvPr>
          <p:cNvSpPr>
            <a:spLocks noGrp="1"/>
          </p:cNvSpPr>
          <p:nvPr>
            <p:ph type="sldNum" sz="quarter" idx="12"/>
          </p:nvPr>
        </p:nvSpPr>
        <p:spPr/>
        <p:txBody>
          <a:bodyPr/>
          <a:lstStyle/>
          <a:p>
            <a:fld id="{03B606CF-B776-4504-8E85-3CF005825FD8}" type="slidenum">
              <a:rPr lang="en-IN" smtClean="0"/>
              <a:t>‹#›</a:t>
            </a:fld>
            <a:endParaRPr lang="en-IN"/>
          </a:p>
        </p:txBody>
      </p:sp>
    </p:spTree>
    <p:extLst>
      <p:ext uri="{BB962C8B-B14F-4D97-AF65-F5344CB8AC3E}">
        <p14:creationId xmlns:p14="http://schemas.microsoft.com/office/powerpoint/2010/main" val="239997822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DBE8E-76AB-CDFF-F22B-46013114220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22D492A3-0B7D-3153-A006-F76D87B499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D939B43-DA54-3F85-1F56-B9EA3F9F5A27}"/>
              </a:ext>
            </a:extLst>
          </p:cNvPr>
          <p:cNvSpPr>
            <a:spLocks noGrp="1"/>
          </p:cNvSpPr>
          <p:nvPr>
            <p:ph type="dt" sz="half" idx="10"/>
          </p:nvPr>
        </p:nvSpPr>
        <p:spPr/>
        <p:txBody>
          <a:bodyPr/>
          <a:lstStyle/>
          <a:p>
            <a:fld id="{D17FCA2D-BB2B-4F94-8E75-2D25B5223456}" type="datetimeFigureOut">
              <a:rPr lang="en-IN" smtClean="0"/>
              <a:t>16-12-2024</a:t>
            </a:fld>
            <a:endParaRPr lang="en-IN"/>
          </a:p>
        </p:txBody>
      </p:sp>
      <p:sp>
        <p:nvSpPr>
          <p:cNvPr id="5" name="Footer Placeholder 4">
            <a:extLst>
              <a:ext uri="{FF2B5EF4-FFF2-40B4-BE49-F238E27FC236}">
                <a16:creationId xmlns:a16="http://schemas.microsoft.com/office/drawing/2014/main" id="{C1C21F87-45C1-0FE1-CDF5-35FD7E0E7A4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533F932-DA62-9C95-6476-8099CADDE741}"/>
              </a:ext>
            </a:extLst>
          </p:cNvPr>
          <p:cNvSpPr>
            <a:spLocks noGrp="1"/>
          </p:cNvSpPr>
          <p:nvPr>
            <p:ph type="sldNum" sz="quarter" idx="12"/>
          </p:nvPr>
        </p:nvSpPr>
        <p:spPr/>
        <p:txBody>
          <a:bodyPr/>
          <a:lstStyle/>
          <a:p>
            <a:fld id="{03B606CF-B776-4504-8E85-3CF005825FD8}" type="slidenum">
              <a:rPr lang="en-IN" smtClean="0"/>
              <a:t>‹#›</a:t>
            </a:fld>
            <a:endParaRPr lang="en-IN"/>
          </a:p>
        </p:txBody>
      </p:sp>
    </p:spTree>
    <p:extLst>
      <p:ext uri="{BB962C8B-B14F-4D97-AF65-F5344CB8AC3E}">
        <p14:creationId xmlns:p14="http://schemas.microsoft.com/office/powerpoint/2010/main" val="171568140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CDF62-2F16-F9E4-45CF-B3CC105D55AB}"/>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0BF8F9F-3778-A1D4-1B4E-7A5ECF33CB4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38D65FB7-64A8-6155-B9BC-097DA33CDCC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F89FA778-3EB1-AB10-A4BB-4FF358CA6DA0}"/>
              </a:ext>
            </a:extLst>
          </p:cNvPr>
          <p:cNvSpPr>
            <a:spLocks noGrp="1"/>
          </p:cNvSpPr>
          <p:nvPr>
            <p:ph type="dt" sz="half" idx="10"/>
          </p:nvPr>
        </p:nvSpPr>
        <p:spPr/>
        <p:txBody>
          <a:bodyPr/>
          <a:lstStyle/>
          <a:p>
            <a:fld id="{D17FCA2D-BB2B-4F94-8E75-2D25B5223456}" type="datetimeFigureOut">
              <a:rPr lang="en-IN" smtClean="0"/>
              <a:t>16-12-2024</a:t>
            </a:fld>
            <a:endParaRPr lang="en-IN"/>
          </a:p>
        </p:txBody>
      </p:sp>
      <p:sp>
        <p:nvSpPr>
          <p:cNvPr id="6" name="Footer Placeholder 5">
            <a:extLst>
              <a:ext uri="{FF2B5EF4-FFF2-40B4-BE49-F238E27FC236}">
                <a16:creationId xmlns:a16="http://schemas.microsoft.com/office/drawing/2014/main" id="{4A014E8F-BF66-E343-6AC2-73396901FE2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81159C3-422D-9064-FF57-729D99A3C4E1}"/>
              </a:ext>
            </a:extLst>
          </p:cNvPr>
          <p:cNvSpPr>
            <a:spLocks noGrp="1"/>
          </p:cNvSpPr>
          <p:nvPr>
            <p:ph type="sldNum" sz="quarter" idx="12"/>
          </p:nvPr>
        </p:nvSpPr>
        <p:spPr/>
        <p:txBody>
          <a:bodyPr/>
          <a:lstStyle/>
          <a:p>
            <a:fld id="{03B606CF-B776-4504-8E85-3CF005825FD8}" type="slidenum">
              <a:rPr lang="en-IN" smtClean="0"/>
              <a:t>‹#›</a:t>
            </a:fld>
            <a:endParaRPr lang="en-IN"/>
          </a:p>
        </p:txBody>
      </p:sp>
    </p:spTree>
    <p:extLst>
      <p:ext uri="{BB962C8B-B14F-4D97-AF65-F5344CB8AC3E}">
        <p14:creationId xmlns:p14="http://schemas.microsoft.com/office/powerpoint/2010/main" val="205018395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72671-3BFA-70B2-D28C-8B69AD5AFE26}"/>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DC37F8CE-7813-236B-4B9A-F280BCA84AD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32B425-6060-4130-562D-9DF06D25E21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53AB43B9-4165-B381-E493-3B799457ED7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92D62DB-A7D7-CA93-9D01-82862AC5A41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1BEE31E9-4D20-E565-AD8F-166FBE953FF4}"/>
              </a:ext>
            </a:extLst>
          </p:cNvPr>
          <p:cNvSpPr>
            <a:spLocks noGrp="1"/>
          </p:cNvSpPr>
          <p:nvPr>
            <p:ph type="dt" sz="half" idx="10"/>
          </p:nvPr>
        </p:nvSpPr>
        <p:spPr/>
        <p:txBody>
          <a:bodyPr/>
          <a:lstStyle/>
          <a:p>
            <a:fld id="{D17FCA2D-BB2B-4F94-8E75-2D25B5223456}" type="datetimeFigureOut">
              <a:rPr lang="en-IN" smtClean="0"/>
              <a:t>16-12-2024</a:t>
            </a:fld>
            <a:endParaRPr lang="en-IN"/>
          </a:p>
        </p:txBody>
      </p:sp>
      <p:sp>
        <p:nvSpPr>
          <p:cNvPr id="8" name="Footer Placeholder 7">
            <a:extLst>
              <a:ext uri="{FF2B5EF4-FFF2-40B4-BE49-F238E27FC236}">
                <a16:creationId xmlns:a16="http://schemas.microsoft.com/office/drawing/2014/main" id="{C27B3D71-67F2-CD03-FAEA-6B75C839593D}"/>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606FCE05-431D-45CC-5210-7F4B2AC89E84}"/>
              </a:ext>
            </a:extLst>
          </p:cNvPr>
          <p:cNvSpPr>
            <a:spLocks noGrp="1"/>
          </p:cNvSpPr>
          <p:nvPr>
            <p:ph type="sldNum" sz="quarter" idx="12"/>
          </p:nvPr>
        </p:nvSpPr>
        <p:spPr/>
        <p:txBody>
          <a:bodyPr/>
          <a:lstStyle/>
          <a:p>
            <a:fld id="{03B606CF-B776-4504-8E85-3CF005825FD8}" type="slidenum">
              <a:rPr lang="en-IN" smtClean="0"/>
              <a:t>‹#›</a:t>
            </a:fld>
            <a:endParaRPr lang="en-IN"/>
          </a:p>
        </p:txBody>
      </p:sp>
    </p:spTree>
    <p:extLst>
      <p:ext uri="{BB962C8B-B14F-4D97-AF65-F5344CB8AC3E}">
        <p14:creationId xmlns:p14="http://schemas.microsoft.com/office/powerpoint/2010/main" val="292577832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00318-561D-289B-38C7-AF9D3ED1B0B4}"/>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B25E285E-EEE7-5B48-F09E-98D28E6E2C2C}"/>
              </a:ext>
            </a:extLst>
          </p:cNvPr>
          <p:cNvSpPr>
            <a:spLocks noGrp="1"/>
          </p:cNvSpPr>
          <p:nvPr>
            <p:ph type="dt" sz="half" idx="10"/>
          </p:nvPr>
        </p:nvSpPr>
        <p:spPr/>
        <p:txBody>
          <a:bodyPr/>
          <a:lstStyle/>
          <a:p>
            <a:fld id="{D17FCA2D-BB2B-4F94-8E75-2D25B5223456}" type="datetimeFigureOut">
              <a:rPr lang="en-IN" smtClean="0"/>
              <a:t>16-12-2024</a:t>
            </a:fld>
            <a:endParaRPr lang="en-IN"/>
          </a:p>
        </p:txBody>
      </p:sp>
      <p:sp>
        <p:nvSpPr>
          <p:cNvPr id="4" name="Footer Placeholder 3">
            <a:extLst>
              <a:ext uri="{FF2B5EF4-FFF2-40B4-BE49-F238E27FC236}">
                <a16:creationId xmlns:a16="http://schemas.microsoft.com/office/drawing/2014/main" id="{66D0A720-7AC6-0E75-592E-A7864AD241F0}"/>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6281F70B-FA72-BA94-42CF-FDF60766205A}"/>
              </a:ext>
            </a:extLst>
          </p:cNvPr>
          <p:cNvSpPr>
            <a:spLocks noGrp="1"/>
          </p:cNvSpPr>
          <p:nvPr>
            <p:ph type="sldNum" sz="quarter" idx="12"/>
          </p:nvPr>
        </p:nvSpPr>
        <p:spPr/>
        <p:txBody>
          <a:bodyPr/>
          <a:lstStyle/>
          <a:p>
            <a:fld id="{03B606CF-B776-4504-8E85-3CF005825FD8}" type="slidenum">
              <a:rPr lang="en-IN" smtClean="0"/>
              <a:t>‹#›</a:t>
            </a:fld>
            <a:endParaRPr lang="en-IN"/>
          </a:p>
        </p:txBody>
      </p:sp>
    </p:spTree>
    <p:extLst>
      <p:ext uri="{BB962C8B-B14F-4D97-AF65-F5344CB8AC3E}">
        <p14:creationId xmlns:p14="http://schemas.microsoft.com/office/powerpoint/2010/main" val="2001880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2CC71F41-C576-463C-976F-C1F7D3021853}" type="datetimeFigureOut">
              <a:rPr lang="en-IN" smtClean="0"/>
              <a:t>16-12-2024</a:t>
            </a:fld>
            <a:endParaRPr lang="en-IN"/>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IN"/>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147A6CB7-E244-48DC-8606-B15EF95F7705}" type="slidenum">
              <a:rPr lang="en-IN" smtClean="0"/>
              <a:t>‹#›</a:t>
            </a:fld>
            <a:endParaRPr lang="en-IN"/>
          </a:p>
        </p:txBody>
      </p:sp>
    </p:spTree>
    <p:extLst>
      <p:ext uri="{BB962C8B-B14F-4D97-AF65-F5344CB8AC3E}">
        <p14:creationId xmlns:p14="http://schemas.microsoft.com/office/powerpoint/2010/main" val="178617999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F1B67EA-53DC-3604-F886-3B01475071A4}"/>
              </a:ext>
            </a:extLst>
          </p:cNvPr>
          <p:cNvSpPr>
            <a:spLocks noGrp="1"/>
          </p:cNvSpPr>
          <p:nvPr>
            <p:ph type="dt" sz="half" idx="10"/>
          </p:nvPr>
        </p:nvSpPr>
        <p:spPr/>
        <p:txBody>
          <a:bodyPr/>
          <a:lstStyle/>
          <a:p>
            <a:fld id="{D17FCA2D-BB2B-4F94-8E75-2D25B5223456}" type="datetimeFigureOut">
              <a:rPr lang="en-IN" smtClean="0"/>
              <a:t>16-12-2024</a:t>
            </a:fld>
            <a:endParaRPr lang="en-IN"/>
          </a:p>
        </p:txBody>
      </p:sp>
      <p:sp>
        <p:nvSpPr>
          <p:cNvPr id="3" name="Footer Placeholder 2">
            <a:extLst>
              <a:ext uri="{FF2B5EF4-FFF2-40B4-BE49-F238E27FC236}">
                <a16:creationId xmlns:a16="http://schemas.microsoft.com/office/drawing/2014/main" id="{6D0CB845-3BFC-992D-B2C3-B9049307F397}"/>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540B2C35-4906-C03E-3FCC-9B9A5564B21E}"/>
              </a:ext>
            </a:extLst>
          </p:cNvPr>
          <p:cNvSpPr>
            <a:spLocks noGrp="1"/>
          </p:cNvSpPr>
          <p:nvPr>
            <p:ph type="sldNum" sz="quarter" idx="12"/>
          </p:nvPr>
        </p:nvSpPr>
        <p:spPr/>
        <p:txBody>
          <a:bodyPr/>
          <a:lstStyle/>
          <a:p>
            <a:fld id="{03B606CF-B776-4504-8E85-3CF005825FD8}" type="slidenum">
              <a:rPr lang="en-IN" smtClean="0"/>
              <a:t>‹#›</a:t>
            </a:fld>
            <a:endParaRPr lang="en-IN"/>
          </a:p>
        </p:txBody>
      </p:sp>
    </p:spTree>
    <p:extLst>
      <p:ext uri="{BB962C8B-B14F-4D97-AF65-F5344CB8AC3E}">
        <p14:creationId xmlns:p14="http://schemas.microsoft.com/office/powerpoint/2010/main" val="16086041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47EB2-D546-17E0-B215-BB2ADA57C1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F49FF9DC-961B-DCD2-B117-85F03B3246A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A198C9FA-92E2-063C-75E0-730962838C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407412-A995-C7B7-DFFE-3F430ED833F1}"/>
              </a:ext>
            </a:extLst>
          </p:cNvPr>
          <p:cNvSpPr>
            <a:spLocks noGrp="1"/>
          </p:cNvSpPr>
          <p:nvPr>
            <p:ph type="dt" sz="half" idx="10"/>
          </p:nvPr>
        </p:nvSpPr>
        <p:spPr/>
        <p:txBody>
          <a:bodyPr/>
          <a:lstStyle/>
          <a:p>
            <a:fld id="{D17FCA2D-BB2B-4F94-8E75-2D25B5223456}" type="datetimeFigureOut">
              <a:rPr lang="en-IN" smtClean="0"/>
              <a:t>16-12-2024</a:t>
            </a:fld>
            <a:endParaRPr lang="en-IN"/>
          </a:p>
        </p:txBody>
      </p:sp>
      <p:sp>
        <p:nvSpPr>
          <p:cNvPr id="6" name="Footer Placeholder 5">
            <a:extLst>
              <a:ext uri="{FF2B5EF4-FFF2-40B4-BE49-F238E27FC236}">
                <a16:creationId xmlns:a16="http://schemas.microsoft.com/office/drawing/2014/main" id="{542A275D-73EF-FC37-E8BE-94EF263C410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15202C3-D491-A92B-8A16-B47949E89659}"/>
              </a:ext>
            </a:extLst>
          </p:cNvPr>
          <p:cNvSpPr>
            <a:spLocks noGrp="1"/>
          </p:cNvSpPr>
          <p:nvPr>
            <p:ph type="sldNum" sz="quarter" idx="12"/>
          </p:nvPr>
        </p:nvSpPr>
        <p:spPr/>
        <p:txBody>
          <a:bodyPr/>
          <a:lstStyle/>
          <a:p>
            <a:fld id="{03B606CF-B776-4504-8E85-3CF005825FD8}" type="slidenum">
              <a:rPr lang="en-IN" smtClean="0"/>
              <a:t>‹#›</a:t>
            </a:fld>
            <a:endParaRPr lang="en-IN"/>
          </a:p>
        </p:txBody>
      </p:sp>
    </p:spTree>
    <p:extLst>
      <p:ext uri="{BB962C8B-B14F-4D97-AF65-F5344CB8AC3E}">
        <p14:creationId xmlns:p14="http://schemas.microsoft.com/office/powerpoint/2010/main" val="34985162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FA7DA-1073-1E9F-01A2-71A6584DCBC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CF85FFAC-FAF2-D637-89C3-242CB8E93C7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75F02EA1-3FD8-4BBF-FDD2-585412A703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F6CF54F-1972-AD4F-D53B-903FBEEE8D7F}"/>
              </a:ext>
            </a:extLst>
          </p:cNvPr>
          <p:cNvSpPr>
            <a:spLocks noGrp="1"/>
          </p:cNvSpPr>
          <p:nvPr>
            <p:ph type="dt" sz="half" idx="10"/>
          </p:nvPr>
        </p:nvSpPr>
        <p:spPr/>
        <p:txBody>
          <a:bodyPr/>
          <a:lstStyle/>
          <a:p>
            <a:fld id="{D17FCA2D-BB2B-4F94-8E75-2D25B5223456}" type="datetimeFigureOut">
              <a:rPr lang="en-IN" smtClean="0"/>
              <a:t>16-12-2024</a:t>
            </a:fld>
            <a:endParaRPr lang="en-IN"/>
          </a:p>
        </p:txBody>
      </p:sp>
      <p:sp>
        <p:nvSpPr>
          <p:cNvPr id="6" name="Footer Placeholder 5">
            <a:extLst>
              <a:ext uri="{FF2B5EF4-FFF2-40B4-BE49-F238E27FC236}">
                <a16:creationId xmlns:a16="http://schemas.microsoft.com/office/drawing/2014/main" id="{96C20CCA-4F0F-AB5F-1EEC-B62511F818A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7D805BDC-DA3D-7345-4B6C-D78225276D77}"/>
              </a:ext>
            </a:extLst>
          </p:cNvPr>
          <p:cNvSpPr>
            <a:spLocks noGrp="1"/>
          </p:cNvSpPr>
          <p:nvPr>
            <p:ph type="sldNum" sz="quarter" idx="12"/>
          </p:nvPr>
        </p:nvSpPr>
        <p:spPr/>
        <p:txBody>
          <a:bodyPr/>
          <a:lstStyle/>
          <a:p>
            <a:fld id="{03B606CF-B776-4504-8E85-3CF005825FD8}" type="slidenum">
              <a:rPr lang="en-IN" smtClean="0"/>
              <a:t>‹#›</a:t>
            </a:fld>
            <a:endParaRPr lang="en-IN"/>
          </a:p>
        </p:txBody>
      </p:sp>
    </p:spTree>
    <p:extLst>
      <p:ext uri="{BB962C8B-B14F-4D97-AF65-F5344CB8AC3E}">
        <p14:creationId xmlns:p14="http://schemas.microsoft.com/office/powerpoint/2010/main" val="300725147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E5967-F98A-E5DC-23F4-11A4E70E5B54}"/>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76879C5E-0E39-862B-6CFE-9E9AC6A2DC6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9079010-1560-4C2E-BFB0-1B5CF97C1BC6}"/>
              </a:ext>
            </a:extLst>
          </p:cNvPr>
          <p:cNvSpPr>
            <a:spLocks noGrp="1"/>
          </p:cNvSpPr>
          <p:nvPr>
            <p:ph type="dt" sz="half" idx="10"/>
          </p:nvPr>
        </p:nvSpPr>
        <p:spPr/>
        <p:txBody>
          <a:bodyPr/>
          <a:lstStyle/>
          <a:p>
            <a:fld id="{D17FCA2D-BB2B-4F94-8E75-2D25B5223456}" type="datetimeFigureOut">
              <a:rPr lang="en-IN" smtClean="0"/>
              <a:t>16-12-2024</a:t>
            </a:fld>
            <a:endParaRPr lang="en-IN"/>
          </a:p>
        </p:txBody>
      </p:sp>
      <p:sp>
        <p:nvSpPr>
          <p:cNvPr id="5" name="Footer Placeholder 4">
            <a:extLst>
              <a:ext uri="{FF2B5EF4-FFF2-40B4-BE49-F238E27FC236}">
                <a16:creationId xmlns:a16="http://schemas.microsoft.com/office/drawing/2014/main" id="{C304E1AD-501E-C95F-1020-DBF9FE4E4C8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71C4539-48FE-6F1B-D03A-50CBCEFFAD0E}"/>
              </a:ext>
            </a:extLst>
          </p:cNvPr>
          <p:cNvSpPr>
            <a:spLocks noGrp="1"/>
          </p:cNvSpPr>
          <p:nvPr>
            <p:ph type="sldNum" sz="quarter" idx="12"/>
          </p:nvPr>
        </p:nvSpPr>
        <p:spPr/>
        <p:txBody>
          <a:bodyPr/>
          <a:lstStyle/>
          <a:p>
            <a:fld id="{03B606CF-B776-4504-8E85-3CF005825FD8}" type="slidenum">
              <a:rPr lang="en-IN" smtClean="0"/>
              <a:t>‹#›</a:t>
            </a:fld>
            <a:endParaRPr lang="en-IN"/>
          </a:p>
        </p:txBody>
      </p:sp>
    </p:spTree>
    <p:extLst>
      <p:ext uri="{BB962C8B-B14F-4D97-AF65-F5344CB8AC3E}">
        <p14:creationId xmlns:p14="http://schemas.microsoft.com/office/powerpoint/2010/main" val="192193243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F767D0-08F2-69B4-19E1-4E24A6F9B70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EF89FBCB-6DB0-9CCF-9795-58BF3703500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0A1CBB7-BC48-6583-634F-805D66597C46}"/>
              </a:ext>
            </a:extLst>
          </p:cNvPr>
          <p:cNvSpPr>
            <a:spLocks noGrp="1"/>
          </p:cNvSpPr>
          <p:nvPr>
            <p:ph type="dt" sz="half" idx="10"/>
          </p:nvPr>
        </p:nvSpPr>
        <p:spPr/>
        <p:txBody>
          <a:bodyPr/>
          <a:lstStyle/>
          <a:p>
            <a:fld id="{D17FCA2D-BB2B-4F94-8E75-2D25B5223456}" type="datetimeFigureOut">
              <a:rPr lang="en-IN" smtClean="0"/>
              <a:t>16-12-2024</a:t>
            </a:fld>
            <a:endParaRPr lang="en-IN"/>
          </a:p>
        </p:txBody>
      </p:sp>
      <p:sp>
        <p:nvSpPr>
          <p:cNvPr id="5" name="Footer Placeholder 4">
            <a:extLst>
              <a:ext uri="{FF2B5EF4-FFF2-40B4-BE49-F238E27FC236}">
                <a16:creationId xmlns:a16="http://schemas.microsoft.com/office/drawing/2014/main" id="{DF338D12-B26D-3F5A-0454-A6E7233EFF9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A034214-184C-2F91-D303-EEC744942480}"/>
              </a:ext>
            </a:extLst>
          </p:cNvPr>
          <p:cNvSpPr>
            <a:spLocks noGrp="1"/>
          </p:cNvSpPr>
          <p:nvPr>
            <p:ph type="sldNum" sz="quarter" idx="12"/>
          </p:nvPr>
        </p:nvSpPr>
        <p:spPr/>
        <p:txBody>
          <a:bodyPr/>
          <a:lstStyle/>
          <a:p>
            <a:fld id="{03B606CF-B776-4504-8E85-3CF005825FD8}" type="slidenum">
              <a:rPr lang="en-IN" smtClean="0"/>
              <a:t>‹#›</a:t>
            </a:fld>
            <a:endParaRPr lang="en-IN"/>
          </a:p>
        </p:txBody>
      </p:sp>
    </p:spTree>
    <p:extLst>
      <p:ext uri="{BB962C8B-B14F-4D97-AF65-F5344CB8AC3E}">
        <p14:creationId xmlns:p14="http://schemas.microsoft.com/office/powerpoint/2010/main" val="168429265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6F975-3A07-C285-C3B7-A0C7382EB03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94DFD088-7B0B-4FE0-7CF7-7A55985FA29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03CCF091-239F-B480-6491-575A0B3AAAC8}"/>
              </a:ext>
            </a:extLst>
          </p:cNvPr>
          <p:cNvSpPr>
            <a:spLocks noGrp="1"/>
          </p:cNvSpPr>
          <p:nvPr>
            <p:ph type="dt" sz="half" idx="10"/>
          </p:nvPr>
        </p:nvSpPr>
        <p:spPr/>
        <p:txBody>
          <a:bodyPr/>
          <a:lstStyle/>
          <a:p>
            <a:fld id="{FD99A4C4-1719-46DB-87E2-0ACF6450CD22}" type="datetimeFigureOut">
              <a:rPr lang="en-IN" smtClean="0"/>
              <a:t>16-12-2024</a:t>
            </a:fld>
            <a:endParaRPr lang="en-IN"/>
          </a:p>
        </p:txBody>
      </p:sp>
      <p:sp>
        <p:nvSpPr>
          <p:cNvPr id="5" name="Footer Placeholder 4">
            <a:extLst>
              <a:ext uri="{FF2B5EF4-FFF2-40B4-BE49-F238E27FC236}">
                <a16:creationId xmlns:a16="http://schemas.microsoft.com/office/drawing/2014/main" id="{BAC5F45C-9AA8-6482-B26A-F13DBDB588E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614726E-EDCC-274B-D5D9-99723C7CC9B4}"/>
              </a:ext>
            </a:extLst>
          </p:cNvPr>
          <p:cNvSpPr>
            <a:spLocks noGrp="1"/>
          </p:cNvSpPr>
          <p:nvPr>
            <p:ph type="sldNum" sz="quarter" idx="12"/>
          </p:nvPr>
        </p:nvSpPr>
        <p:spPr/>
        <p:txBody>
          <a:bodyPr/>
          <a:lstStyle/>
          <a:p>
            <a:fld id="{84F5F00D-745A-445A-873F-4BE937B3EF86}" type="slidenum">
              <a:rPr lang="en-IN" smtClean="0"/>
              <a:t>‹#›</a:t>
            </a:fld>
            <a:endParaRPr lang="en-IN"/>
          </a:p>
        </p:txBody>
      </p:sp>
    </p:spTree>
    <p:extLst>
      <p:ext uri="{BB962C8B-B14F-4D97-AF65-F5344CB8AC3E}">
        <p14:creationId xmlns:p14="http://schemas.microsoft.com/office/powerpoint/2010/main" val="16909402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1D9A4-B9B9-E6F7-3D4C-A9DE64C23C9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5FEB5EB6-B3B0-F29A-A8E4-1B69FC8F3E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A67708B-5763-B34C-6594-9DF365DDD71A}"/>
              </a:ext>
            </a:extLst>
          </p:cNvPr>
          <p:cNvSpPr>
            <a:spLocks noGrp="1"/>
          </p:cNvSpPr>
          <p:nvPr>
            <p:ph type="dt" sz="half" idx="10"/>
          </p:nvPr>
        </p:nvSpPr>
        <p:spPr/>
        <p:txBody>
          <a:bodyPr/>
          <a:lstStyle/>
          <a:p>
            <a:fld id="{FD99A4C4-1719-46DB-87E2-0ACF6450CD22}" type="datetimeFigureOut">
              <a:rPr lang="en-IN" smtClean="0"/>
              <a:t>16-12-2024</a:t>
            </a:fld>
            <a:endParaRPr lang="en-IN"/>
          </a:p>
        </p:txBody>
      </p:sp>
      <p:sp>
        <p:nvSpPr>
          <p:cNvPr id="5" name="Footer Placeholder 4">
            <a:extLst>
              <a:ext uri="{FF2B5EF4-FFF2-40B4-BE49-F238E27FC236}">
                <a16:creationId xmlns:a16="http://schemas.microsoft.com/office/drawing/2014/main" id="{FF089592-2DF8-8125-C6C5-C907F852D65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F3DA3B3-4126-6904-4041-1F31919BCF41}"/>
              </a:ext>
            </a:extLst>
          </p:cNvPr>
          <p:cNvSpPr>
            <a:spLocks noGrp="1"/>
          </p:cNvSpPr>
          <p:nvPr>
            <p:ph type="sldNum" sz="quarter" idx="12"/>
          </p:nvPr>
        </p:nvSpPr>
        <p:spPr/>
        <p:txBody>
          <a:bodyPr/>
          <a:lstStyle/>
          <a:p>
            <a:fld id="{84F5F00D-745A-445A-873F-4BE937B3EF86}" type="slidenum">
              <a:rPr lang="en-IN" smtClean="0"/>
              <a:t>‹#›</a:t>
            </a:fld>
            <a:endParaRPr lang="en-IN"/>
          </a:p>
        </p:txBody>
      </p:sp>
    </p:spTree>
    <p:extLst>
      <p:ext uri="{BB962C8B-B14F-4D97-AF65-F5344CB8AC3E}">
        <p14:creationId xmlns:p14="http://schemas.microsoft.com/office/powerpoint/2010/main" val="227510283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8821A-01CC-5351-5AF6-3EFFB61DE04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6F7B633A-7D3A-56A6-4F5B-982D496EF2A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D57F50E-580D-3CAA-63B1-5EB748AEF6CF}"/>
              </a:ext>
            </a:extLst>
          </p:cNvPr>
          <p:cNvSpPr>
            <a:spLocks noGrp="1"/>
          </p:cNvSpPr>
          <p:nvPr>
            <p:ph type="dt" sz="half" idx="10"/>
          </p:nvPr>
        </p:nvSpPr>
        <p:spPr/>
        <p:txBody>
          <a:bodyPr/>
          <a:lstStyle/>
          <a:p>
            <a:fld id="{FD99A4C4-1719-46DB-87E2-0ACF6450CD22}" type="datetimeFigureOut">
              <a:rPr lang="en-IN" smtClean="0"/>
              <a:t>16-12-2024</a:t>
            </a:fld>
            <a:endParaRPr lang="en-IN"/>
          </a:p>
        </p:txBody>
      </p:sp>
      <p:sp>
        <p:nvSpPr>
          <p:cNvPr id="5" name="Footer Placeholder 4">
            <a:extLst>
              <a:ext uri="{FF2B5EF4-FFF2-40B4-BE49-F238E27FC236}">
                <a16:creationId xmlns:a16="http://schemas.microsoft.com/office/drawing/2014/main" id="{0E233E1D-07F0-818C-DA88-B15285614FE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9A337B3-5D32-93D0-3276-1C9CA7B70C42}"/>
              </a:ext>
            </a:extLst>
          </p:cNvPr>
          <p:cNvSpPr>
            <a:spLocks noGrp="1"/>
          </p:cNvSpPr>
          <p:nvPr>
            <p:ph type="sldNum" sz="quarter" idx="12"/>
          </p:nvPr>
        </p:nvSpPr>
        <p:spPr/>
        <p:txBody>
          <a:bodyPr/>
          <a:lstStyle/>
          <a:p>
            <a:fld id="{84F5F00D-745A-445A-873F-4BE937B3EF86}" type="slidenum">
              <a:rPr lang="en-IN" smtClean="0"/>
              <a:t>‹#›</a:t>
            </a:fld>
            <a:endParaRPr lang="en-IN"/>
          </a:p>
        </p:txBody>
      </p:sp>
    </p:spTree>
    <p:extLst>
      <p:ext uri="{BB962C8B-B14F-4D97-AF65-F5344CB8AC3E}">
        <p14:creationId xmlns:p14="http://schemas.microsoft.com/office/powerpoint/2010/main" val="119014245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1F5CE-6CFA-44C4-FFBD-1178820FA56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5F3B7392-AEE3-1B2A-07E0-CAA9EE4014B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142DF412-3402-306E-346D-EA44DCFB94F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15ED3F09-5DBE-9660-751A-9F654928B9EA}"/>
              </a:ext>
            </a:extLst>
          </p:cNvPr>
          <p:cNvSpPr>
            <a:spLocks noGrp="1"/>
          </p:cNvSpPr>
          <p:nvPr>
            <p:ph type="dt" sz="half" idx="10"/>
          </p:nvPr>
        </p:nvSpPr>
        <p:spPr/>
        <p:txBody>
          <a:bodyPr/>
          <a:lstStyle/>
          <a:p>
            <a:fld id="{FD99A4C4-1719-46DB-87E2-0ACF6450CD22}" type="datetimeFigureOut">
              <a:rPr lang="en-IN" smtClean="0"/>
              <a:t>16-12-2024</a:t>
            </a:fld>
            <a:endParaRPr lang="en-IN"/>
          </a:p>
        </p:txBody>
      </p:sp>
      <p:sp>
        <p:nvSpPr>
          <p:cNvPr id="6" name="Footer Placeholder 5">
            <a:extLst>
              <a:ext uri="{FF2B5EF4-FFF2-40B4-BE49-F238E27FC236}">
                <a16:creationId xmlns:a16="http://schemas.microsoft.com/office/drawing/2014/main" id="{4B930B00-268C-7070-07FD-521F3CD0002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C18B4A1-9625-E3BE-40FD-B4DB898E4A06}"/>
              </a:ext>
            </a:extLst>
          </p:cNvPr>
          <p:cNvSpPr>
            <a:spLocks noGrp="1"/>
          </p:cNvSpPr>
          <p:nvPr>
            <p:ph type="sldNum" sz="quarter" idx="12"/>
          </p:nvPr>
        </p:nvSpPr>
        <p:spPr/>
        <p:txBody>
          <a:bodyPr/>
          <a:lstStyle/>
          <a:p>
            <a:fld id="{84F5F00D-745A-445A-873F-4BE937B3EF86}" type="slidenum">
              <a:rPr lang="en-IN" smtClean="0"/>
              <a:t>‹#›</a:t>
            </a:fld>
            <a:endParaRPr lang="en-IN"/>
          </a:p>
        </p:txBody>
      </p:sp>
    </p:spTree>
    <p:extLst>
      <p:ext uri="{BB962C8B-B14F-4D97-AF65-F5344CB8AC3E}">
        <p14:creationId xmlns:p14="http://schemas.microsoft.com/office/powerpoint/2010/main" val="213656376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11AD5-7570-8816-267D-956639B5E50E}"/>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E44B7C14-3ACF-DFE4-0FA5-29ED229ACD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889F729-1F92-5586-2941-B4EC65B1332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255E57DE-0FDD-7AE6-AC18-0CF6A93525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2E1BB1D-C705-BE85-F0DE-A3CA57C935C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8E564561-3E2A-D1C6-A939-9DD6C25AED7B}"/>
              </a:ext>
            </a:extLst>
          </p:cNvPr>
          <p:cNvSpPr>
            <a:spLocks noGrp="1"/>
          </p:cNvSpPr>
          <p:nvPr>
            <p:ph type="dt" sz="half" idx="10"/>
          </p:nvPr>
        </p:nvSpPr>
        <p:spPr/>
        <p:txBody>
          <a:bodyPr/>
          <a:lstStyle/>
          <a:p>
            <a:fld id="{FD99A4C4-1719-46DB-87E2-0ACF6450CD22}" type="datetimeFigureOut">
              <a:rPr lang="en-IN" smtClean="0"/>
              <a:t>16-12-2024</a:t>
            </a:fld>
            <a:endParaRPr lang="en-IN"/>
          </a:p>
        </p:txBody>
      </p:sp>
      <p:sp>
        <p:nvSpPr>
          <p:cNvPr id="8" name="Footer Placeholder 7">
            <a:extLst>
              <a:ext uri="{FF2B5EF4-FFF2-40B4-BE49-F238E27FC236}">
                <a16:creationId xmlns:a16="http://schemas.microsoft.com/office/drawing/2014/main" id="{6214BDE9-50D0-CF18-4813-C07FFAFC142D}"/>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4D97CE01-53A2-E759-9856-7B9C3C990B06}"/>
              </a:ext>
            </a:extLst>
          </p:cNvPr>
          <p:cNvSpPr>
            <a:spLocks noGrp="1"/>
          </p:cNvSpPr>
          <p:nvPr>
            <p:ph type="sldNum" sz="quarter" idx="12"/>
          </p:nvPr>
        </p:nvSpPr>
        <p:spPr/>
        <p:txBody>
          <a:bodyPr/>
          <a:lstStyle/>
          <a:p>
            <a:fld id="{84F5F00D-745A-445A-873F-4BE937B3EF86}" type="slidenum">
              <a:rPr lang="en-IN" smtClean="0"/>
              <a:t>‹#›</a:t>
            </a:fld>
            <a:endParaRPr lang="en-IN"/>
          </a:p>
        </p:txBody>
      </p:sp>
    </p:spTree>
    <p:extLst>
      <p:ext uri="{BB962C8B-B14F-4D97-AF65-F5344CB8AC3E}">
        <p14:creationId xmlns:p14="http://schemas.microsoft.com/office/powerpoint/2010/main" val="1158478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2CC71F41-C576-463C-976F-C1F7D3021853}" type="datetimeFigureOut">
              <a:rPr lang="en-IN" smtClean="0"/>
              <a:t>16-12-2024</a:t>
            </a:fld>
            <a:endParaRPr lang="en-IN"/>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IN"/>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147A6CB7-E244-48DC-8606-B15EF95F7705}" type="slidenum">
              <a:rPr lang="en-IN" smtClean="0"/>
              <a:t>‹#›</a:t>
            </a:fld>
            <a:endParaRPr lang="en-IN"/>
          </a:p>
        </p:txBody>
      </p:sp>
    </p:spTree>
    <p:extLst>
      <p:ext uri="{BB962C8B-B14F-4D97-AF65-F5344CB8AC3E}">
        <p14:creationId xmlns:p14="http://schemas.microsoft.com/office/powerpoint/2010/main" val="399220971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97D70-B7E8-7162-6D7B-369F05666CB9}"/>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26FD80F2-EC14-EFCD-0625-7D70F653FAA4}"/>
              </a:ext>
            </a:extLst>
          </p:cNvPr>
          <p:cNvSpPr>
            <a:spLocks noGrp="1"/>
          </p:cNvSpPr>
          <p:nvPr>
            <p:ph type="dt" sz="half" idx="10"/>
          </p:nvPr>
        </p:nvSpPr>
        <p:spPr/>
        <p:txBody>
          <a:bodyPr/>
          <a:lstStyle/>
          <a:p>
            <a:fld id="{FD99A4C4-1719-46DB-87E2-0ACF6450CD22}" type="datetimeFigureOut">
              <a:rPr lang="en-IN" smtClean="0"/>
              <a:t>16-12-2024</a:t>
            </a:fld>
            <a:endParaRPr lang="en-IN"/>
          </a:p>
        </p:txBody>
      </p:sp>
      <p:sp>
        <p:nvSpPr>
          <p:cNvPr id="4" name="Footer Placeholder 3">
            <a:extLst>
              <a:ext uri="{FF2B5EF4-FFF2-40B4-BE49-F238E27FC236}">
                <a16:creationId xmlns:a16="http://schemas.microsoft.com/office/drawing/2014/main" id="{B48C2CF7-189E-AFAD-9A42-945DF2561FC7}"/>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56A11C4B-FBD9-E967-837D-3E5EE30E4DEB}"/>
              </a:ext>
            </a:extLst>
          </p:cNvPr>
          <p:cNvSpPr>
            <a:spLocks noGrp="1"/>
          </p:cNvSpPr>
          <p:nvPr>
            <p:ph type="sldNum" sz="quarter" idx="12"/>
          </p:nvPr>
        </p:nvSpPr>
        <p:spPr/>
        <p:txBody>
          <a:bodyPr/>
          <a:lstStyle/>
          <a:p>
            <a:fld id="{84F5F00D-745A-445A-873F-4BE937B3EF86}" type="slidenum">
              <a:rPr lang="en-IN" smtClean="0"/>
              <a:t>‹#›</a:t>
            </a:fld>
            <a:endParaRPr lang="en-IN"/>
          </a:p>
        </p:txBody>
      </p:sp>
    </p:spTree>
    <p:extLst>
      <p:ext uri="{BB962C8B-B14F-4D97-AF65-F5344CB8AC3E}">
        <p14:creationId xmlns:p14="http://schemas.microsoft.com/office/powerpoint/2010/main" val="176065176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F8045B-9A39-8B11-23EE-60629C59E179}"/>
              </a:ext>
            </a:extLst>
          </p:cNvPr>
          <p:cNvSpPr>
            <a:spLocks noGrp="1"/>
          </p:cNvSpPr>
          <p:nvPr>
            <p:ph type="dt" sz="half" idx="10"/>
          </p:nvPr>
        </p:nvSpPr>
        <p:spPr/>
        <p:txBody>
          <a:bodyPr/>
          <a:lstStyle/>
          <a:p>
            <a:fld id="{FD99A4C4-1719-46DB-87E2-0ACF6450CD22}" type="datetimeFigureOut">
              <a:rPr lang="en-IN" smtClean="0"/>
              <a:t>16-12-2024</a:t>
            </a:fld>
            <a:endParaRPr lang="en-IN"/>
          </a:p>
        </p:txBody>
      </p:sp>
      <p:sp>
        <p:nvSpPr>
          <p:cNvPr id="3" name="Footer Placeholder 2">
            <a:extLst>
              <a:ext uri="{FF2B5EF4-FFF2-40B4-BE49-F238E27FC236}">
                <a16:creationId xmlns:a16="http://schemas.microsoft.com/office/drawing/2014/main" id="{67FC170F-A5EF-6A1D-C4E8-9954FBC246F2}"/>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3B88892B-9153-7A52-7371-84DD5D06D7A6}"/>
              </a:ext>
            </a:extLst>
          </p:cNvPr>
          <p:cNvSpPr>
            <a:spLocks noGrp="1"/>
          </p:cNvSpPr>
          <p:nvPr>
            <p:ph type="sldNum" sz="quarter" idx="12"/>
          </p:nvPr>
        </p:nvSpPr>
        <p:spPr/>
        <p:txBody>
          <a:bodyPr/>
          <a:lstStyle/>
          <a:p>
            <a:fld id="{84F5F00D-745A-445A-873F-4BE937B3EF86}" type="slidenum">
              <a:rPr lang="en-IN" smtClean="0"/>
              <a:t>‹#›</a:t>
            </a:fld>
            <a:endParaRPr lang="en-IN"/>
          </a:p>
        </p:txBody>
      </p:sp>
    </p:spTree>
    <p:extLst>
      <p:ext uri="{BB962C8B-B14F-4D97-AF65-F5344CB8AC3E}">
        <p14:creationId xmlns:p14="http://schemas.microsoft.com/office/powerpoint/2010/main" val="38006138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47E9E-0D63-1BA4-5F9A-0C74EE1737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A15B3159-6939-A1D4-9E9D-D6C2662339B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EF3EEFC0-0B0B-0EE5-2D0A-DD2486FCE7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B9E8B2E-909D-DD4D-ABF6-D7C5A6DCA836}"/>
              </a:ext>
            </a:extLst>
          </p:cNvPr>
          <p:cNvSpPr>
            <a:spLocks noGrp="1"/>
          </p:cNvSpPr>
          <p:nvPr>
            <p:ph type="dt" sz="half" idx="10"/>
          </p:nvPr>
        </p:nvSpPr>
        <p:spPr/>
        <p:txBody>
          <a:bodyPr/>
          <a:lstStyle/>
          <a:p>
            <a:fld id="{FD99A4C4-1719-46DB-87E2-0ACF6450CD22}" type="datetimeFigureOut">
              <a:rPr lang="en-IN" smtClean="0"/>
              <a:t>16-12-2024</a:t>
            </a:fld>
            <a:endParaRPr lang="en-IN"/>
          </a:p>
        </p:txBody>
      </p:sp>
      <p:sp>
        <p:nvSpPr>
          <p:cNvPr id="6" name="Footer Placeholder 5">
            <a:extLst>
              <a:ext uri="{FF2B5EF4-FFF2-40B4-BE49-F238E27FC236}">
                <a16:creationId xmlns:a16="http://schemas.microsoft.com/office/drawing/2014/main" id="{9A4080A1-39BA-48E8-AF51-9C7398F8918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E74B8F6-FEEE-C4F1-0118-2FD79F77FA60}"/>
              </a:ext>
            </a:extLst>
          </p:cNvPr>
          <p:cNvSpPr>
            <a:spLocks noGrp="1"/>
          </p:cNvSpPr>
          <p:nvPr>
            <p:ph type="sldNum" sz="quarter" idx="12"/>
          </p:nvPr>
        </p:nvSpPr>
        <p:spPr/>
        <p:txBody>
          <a:bodyPr/>
          <a:lstStyle/>
          <a:p>
            <a:fld id="{84F5F00D-745A-445A-873F-4BE937B3EF86}" type="slidenum">
              <a:rPr lang="en-IN" smtClean="0"/>
              <a:t>‹#›</a:t>
            </a:fld>
            <a:endParaRPr lang="en-IN"/>
          </a:p>
        </p:txBody>
      </p:sp>
    </p:spTree>
    <p:extLst>
      <p:ext uri="{BB962C8B-B14F-4D97-AF65-F5344CB8AC3E}">
        <p14:creationId xmlns:p14="http://schemas.microsoft.com/office/powerpoint/2010/main" val="389106621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23FE6-5984-353B-295D-BF8F9DCE37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B1D6195F-8B30-B131-665C-70710E9D639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43B9B151-F7E4-29C6-A990-79BF7CBC18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D45B97B-CE3C-93D4-7B52-13766CF94831}"/>
              </a:ext>
            </a:extLst>
          </p:cNvPr>
          <p:cNvSpPr>
            <a:spLocks noGrp="1"/>
          </p:cNvSpPr>
          <p:nvPr>
            <p:ph type="dt" sz="half" idx="10"/>
          </p:nvPr>
        </p:nvSpPr>
        <p:spPr/>
        <p:txBody>
          <a:bodyPr/>
          <a:lstStyle/>
          <a:p>
            <a:fld id="{FD99A4C4-1719-46DB-87E2-0ACF6450CD22}" type="datetimeFigureOut">
              <a:rPr lang="en-IN" smtClean="0"/>
              <a:t>16-12-2024</a:t>
            </a:fld>
            <a:endParaRPr lang="en-IN"/>
          </a:p>
        </p:txBody>
      </p:sp>
      <p:sp>
        <p:nvSpPr>
          <p:cNvPr id="6" name="Footer Placeholder 5">
            <a:extLst>
              <a:ext uri="{FF2B5EF4-FFF2-40B4-BE49-F238E27FC236}">
                <a16:creationId xmlns:a16="http://schemas.microsoft.com/office/drawing/2014/main" id="{A8E3BD22-A871-8DF5-BF56-F17899C2DBD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2DE556A-9937-B95B-2264-A8FC2CF4E10D}"/>
              </a:ext>
            </a:extLst>
          </p:cNvPr>
          <p:cNvSpPr>
            <a:spLocks noGrp="1"/>
          </p:cNvSpPr>
          <p:nvPr>
            <p:ph type="sldNum" sz="quarter" idx="12"/>
          </p:nvPr>
        </p:nvSpPr>
        <p:spPr/>
        <p:txBody>
          <a:bodyPr/>
          <a:lstStyle/>
          <a:p>
            <a:fld id="{84F5F00D-745A-445A-873F-4BE937B3EF86}" type="slidenum">
              <a:rPr lang="en-IN" smtClean="0"/>
              <a:t>‹#›</a:t>
            </a:fld>
            <a:endParaRPr lang="en-IN"/>
          </a:p>
        </p:txBody>
      </p:sp>
    </p:spTree>
    <p:extLst>
      <p:ext uri="{BB962C8B-B14F-4D97-AF65-F5344CB8AC3E}">
        <p14:creationId xmlns:p14="http://schemas.microsoft.com/office/powerpoint/2010/main" val="352263962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290FF-21F5-8756-EFE7-24BD72720BC0}"/>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ACE31591-8AB7-63CF-22F6-37C5F4C5F1A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BA9D36F-F122-CB76-6D35-FA84A2999F6F}"/>
              </a:ext>
            </a:extLst>
          </p:cNvPr>
          <p:cNvSpPr>
            <a:spLocks noGrp="1"/>
          </p:cNvSpPr>
          <p:nvPr>
            <p:ph type="dt" sz="half" idx="10"/>
          </p:nvPr>
        </p:nvSpPr>
        <p:spPr/>
        <p:txBody>
          <a:bodyPr/>
          <a:lstStyle/>
          <a:p>
            <a:fld id="{FD99A4C4-1719-46DB-87E2-0ACF6450CD22}" type="datetimeFigureOut">
              <a:rPr lang="en-IN" smtClean="0"/>
              <a:t>16-12-2024</a:t>
            </a:fld>
            <a:endParaRPr lang="en-IN"/>
          </a:p>
        </p:txBody>
      </p:sp>
      <p:sp>
        <p:nvSpPr>
          <p:cNvPr id="5" name="Footer Placeholder 4">
            <a:extLst>
              <a:ext uri="{FF2B5EF4-FFF2-40B4-BE49-F238E27FC236}">
                <a16:creationId xmlns:a16="http://schemas.microsoft.com/office/drawing/2014/main" id="{C1C1640D-3D1F-2B03-293E-80CD935D1A8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3B10E64-41B9-5535-2698-3BB287B6B9C7}"/>
              </a:ext>
            </a:extLst>
          </p:cNvPr>
          <p:cNvSpPr>
            <a:spLocks noGrp="1"/>
          </p:cNvSpPr>
          <p:nvPr>
            <p:ph type="sldNum" sz="quarter" idx="12"/>
          </p:nvPr>
        </p:nvSpPr>
        <p:spPr/>
        <p:txBody>
          <a:bodyPr/>
          <a:lstStyle/>
          <a:p>
            <a:fld id="{84F5F00D-745A-445A-873F-4BE937B3EF86}" type="slidenum">
              <a:rPr lang="en-IN" smtClean="0"/>
              <a:t>‹#›</a:t>
            </a:fld>
            <a:endParaRPr lang="en-IN"/>
          </a:p>
        </p:txBody>
      </p:sp>
    </p:spTree>
    <p:extLst>
      <p:ext uri="{BB962C8B-B14F-4D97-AF65-F5344CB8AC3E}">
        <p14:creationId xmlns:p14="http://schemas.microsoft.com/office/powerpoint/2010/main" val="234249044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47D976C-952D-5E11-F03A-BE4C40E79DD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B49E33BB-6921-890C-DB1E-5E0AB6A585B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15D6720-055D-C327-68BC-4F18550D799E}"/>
              </a:ext>
            </a:extLst>
          </p:cNvPr>
          <p:cNvSpPr>
            <a:spLocks noGrp="1"/>
          </p:cNvSpPr>
          <p:nvPr>
            <p:ph type="dt" sz="half" idx="10"/>
          </p:nvPr>
        </p:nvSpPr>
        <p:spPr/>
        <p:txBody>
          <a:bodyPr/>
          <a:lstStyle/>
          <a:p>
            <a:fld id="{FD99A4C4-1719-46DB-87E2-0ACF6450CD22}" type="datetimeFigureOut">
              <a:rPr lang="en-IN" smtClean="0"/>
              <a:t>16-12-2024</a:t>
            </a:fld>
            <a:endParaRPr lang="en-IN"/>
          </a:p>
        </p:txBody>
      </p:sp>
      <p:sp>
        <p:nvSpPr>
          <p:cNvPr id="5" name="Footer Placeholder 4">
            <a:extLst>
              <a:ext uri="{FF2B5EF4-FFF2-40B4-BE49-F238E27FC236}">
                <a16:creationId xmlns:a16="http://schemas.microsoft.com/office/drawing/2014/main" id="{957E46C7-1BA7-42E7-3ADB-8D6ECC875E8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6B452B9-A946-51DC-BDE6-57909FFEAEE8}"/>
              </a:ext>
            </a:extLst>
          </p:cNvPr>
          <p:cNvSpPr>
            <a:spLocks noGrp="1"/>
          </p:cNvSpPr>
          <p:nvPr>
            <p:ph type="sldNum" sz="quarter" idx="12"/>
          </p:nvPr>
        </p:nvSpPr>
        <p:spPr/>
        <p:txBody>
          <a:bodyPr/>
          <a:lstStyle/>
          <a:p>
            <a:fld id="{84F5F00D-745A-445A-873F-4BE937B3EF86}" type="slidenum">
              <a:rPr lang="en-IN" smtClean="0"/>
              <a:t>‹#›</a:t>
            </a:fld>
            <a:endParaRPr lang="en-IN"/>
          </a:p>
        </p:txBody>
      </p:sp>
    </p:spTree>
    <p:extLst>
      <p:ext uri="{BB962C8B-B14F-4D97-AF65-F5344CB8AC3E}">
        <p14:creationId xmlns:p14="http://schemas.microsoft.com/office/powerpoint/2010/main" val="71424200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BC61D-B4CB-E245-CE93-5D100BBD84F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91B0B5AB-D02C-9741-02C1-7AFD9ED4B1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0AE5EC2F-02CF-07B2-D751-5A7F77B780F4}"/>
              </a:ext>
            </a:extLst>
          </p:cNvPr>
          <p:cNvSpPr>
            <a:spLocks noGrp="1"/>
          </p:cNvSpPr>
          <p:nvPr>
            <p:ph type="dt" sz="half" idx="10"/>
          </p:nvPr>
        </p:nvSpPr>
        <p:spPr/>
        <p:txBody>
          <a:bodyPr/>
          <a:lstStyle/>
          <a:p>
            <a:fld id="{B47560F5-5882-4B21-96C3-0F57DC7DA0F8}" type="datetimeFigureOut">
              <a:rPr lang="en-IN" smtClean="0"/>
              <a:t>16-12-2024</a:t>
            </a:fld>
            <a:endParaRPr lang="en-IN"/>
          </a:p>
        </p:txBody>
      </p:sp>
      <p:sp>
        <p:nvSpPr>
          <p:cNvPr id="5" name="Footer Placeholder 4">
            <a:extLst>
              <a:ext uri="{FF2B5EF4-FFF2-40B4-BE49-F238E27FC236}">
                <a16:creationId xmlns:a16="http://schemas.microsoft.com/office/drawing/2014/main" id="{3062409F-1480-F12C-043E-6BEE6EBBADF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7AC4A9F-1FAB-471F-9D8C-BED5935236F3}"/>
              </a:ext>
            </a:extLst>
          </p:cNvPr>
          <p:cNvSpPr>
            <a:spLocks noGrp="1"/>
          </p:cNvSpPr>
          <p:nvPr>
            <p:ph type="sldNum" sz="quarter" idx="12"/>
          </p:nvPr>
        </p:nvSpPr>
        <p:spPr/>
        <p:txBody>
          <a:bodyPr/>
          <a:lstStyle/>
          <a:p>
            <a:fld id="{D003D81B-718D-4CBC-BE53-A61C4C011F82}" type="slidenum">
              <a:rPr lang="en-IN" smtClean="0"/>
              <a:t>‹#›</a:t>
            </a:fld>
            <a:endParaRPr lang="en-IN"/>
          </a:p>
        </p:txBody>
      </p:sp>
    </p:spTree>
    <p:extLst>
      <p:ext uri="{BB962C8B-B14F-4D97-AF65-F5344CB8AC3E}">
        <p14:creationId xmlns:p14="http://schemas.microsoft.com/office/powerpoint/2010/main" val="258081389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D271DC-886F-73AC-1623-E0606462731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E921E775-93EF-0811-B990-3EFF4F95BB5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5F19116-A580-364B-91E6-B3553A984B40}"/>
              </a:ext>
            </a:extLst>
          </p:cNvPr>
          <p:cNvSpPr>
            <a:spLocks noGrp="1"/>
          </p:cNvSpPr>
          <p:nvPr>
            <p:ph type="dt" sz="half" idx="10"/>
          </p:nvPr>
        </p:nvSpPr>
        <p:spPr/>
        <p:txBody>
          <a:bodyPr/>
          <a:lstStyle/>
          <a:p>
            <a:fld id="{B47560F5-5882-4B21-96C3-0F57DC7DA0F8}" type="datetimeFigureOut">
              <a:rPr lang="en-IN" smtClean="0"/>
              <a:t>16-12-2024</a:t>
            </a:fld>
            <a:endParaRPr lang="en-IN"/>
          </a:p>
        </p:txBody>
      </p:sp>
      <p:sp>
        <p:nvSpPr>
          <p:cNvPr id="5" name="Footer Placeholder 4">
            <a:extLst>
              <a:ext uri="{FF2B5EF4-FFF2-40B4-BE49-F238E27FC236}">
                <a16:creationId xmlns:a16="http://schemas.microsoft.com/office/drawing/2014/main" id="{E2CA4A41-1250-895E-BF30-5CDF769FE20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5AAE5A8-37BE-D4DA-8411-B338226350E6}"/>
              </a:ext>
            </a:extLst>
          </p:cNvPr>
          <p:cNvSpPr>
            <a:spLocks noGrp="1"/>
          </p:cNvSpPr>
          <p:nvPr>
            <p:ph type="sldNum" sz="quarter" idx="12"/>
          </p:nvPr>
        </p:nvSpPr>
        <p:spPr/>
        <p:txBody>
          <a:bodyPr/>
          <a:lstStyle/>
          <a:p>
            <a:fld id="{D003D81B-718D-4CBC-BE53-A61C4C011F82}" type="slidenum">
              <a:rPr lang="en-IN" smtClean="0"/>
              <a:t>‹#›</a:t>
            </a:fld>
            <a:endParaRPr lang="en-IN"/>
          </a:p>
        </p:txBody>
      </p:sp>
    </p:spTree>
    <p:extLst>
      <p:ext uri="{BB962C8B-B14F-4D97-AF65-F5344CB8AC3E}">
        <p14:creationId xmlns:p14="http://schemas.microsoft.com/office/powerpoint/2010/main" val="232935463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EF368-2625-25CF-5BF4-637CAEEB5FF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0BB59716-66C9-E6C4-4FEB-F3306C8E71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1130AEF-938E-901C-142D-B93D9FA9125E}"/>
              </a:ext>
            </a:extLst>
          </p:cNvPr>
          <p:cNvSpPr>
            <a:spLocks noGrp="1"/>
          </p:cNvSpPr>
          <p:nvPr>
            <p:ph type="dt" sz="half" idx="10"/>
          </p:nvPr>
        </p:nvSpPr>
        <p:spPr/>
        <p:txBody>
          <a:bodyPr/>
          <a:lstStyle/>
          <a:p>
            <a:fld id="{B47560F5-5882-4B21-96C3-0F57DC7DA0F8}" type="datetimeFigureOut">
              <a:rPr lang="en-IN" smtClean="0"/>
              <a:t>16-12-2024</a:t>
            </a:fld>
            <a:endParaRPr lang="en-IN"/>
          </a:p>
        </p:txBody>
      </p:sp>
      <p:sp>
        <p:nvSpPr>
          <p:cNvPr id="5" name="Footer Placeholder 4">
            <a:extLst>
              <a:ext uri="{FF2B5EF4-FFF2-40B4-BE49-F238E27FC236}">
                <a16:creationId xmlns:a16="http://schemas.microsoft.com/office/drawing/2014/main" id="{4EE595FA-5772-EE11-2DAF-3EB09EB6CF1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BFDC7E0-24D9-E6F6-2886-F173287785EC}"/>
              </a:ext>
            </a:extLst>
          </p:cNvPr>
          <p:cNvSpPr>
            <a:spLocks noGrp="1"/>
          </p:cNvSpPr>
          <p:nvPr>
            <p:ph type="sldNum" sz="quarter" idx="12"/>
          </p:nvPr>
        </p:nvSpPr>
        <p:spPr/>
        <p:txBody>
          <a:bodyPr/>
          <a:lstStyle/>
          <a:p>
            <a:fld id="{D003D81B-718D-4CBC-BE53-A61C4C011F82}" type="slidenum">
              <a:rPr lang="en-IN" smtClean="0"/>
              <a:t>‹#›</a:t>
            </a:fld>
            <a:endParaRPr lang="en-IN"/>
          </a:p>
        </p:txBody>
      </p:sp>
    </p:spTree>
    <p:extLst>
      <p:ext uri="{BB962C8B-B14F-4D97-AF65-F5344CB8AC3E}">
        <p14:creationId xmlns:p14="http://schemas.microsoft.com/office/powerpoint/2010/main" val="353065984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E2A58-2E64-B51E-73B9-4D321C99E181}"/>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D7F45406-CE3C-6BF6-ABA2-5FD9D2109CE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E7465D23-3288-AE44-6AA9-9AE8F1DA1C5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2ACA6B93-5581-767D-99E8-565D6ED8556C}"/>
              </a:ext>
            </a:extLst>
          </p:cNvPr>
          <p:cNvSpPr>
            <a:spLocks noGrp="1"/>
          </p:cNvSpPr>
          <p:nvPr>
            <p:ph type="dt" sz="half" idx="10"/>
          </p:nvPr>
        </p:nvSpPr>
        <p:spPr/>
        <p:txBody>
          <a:bodyPr/>
          <a:lstStyle/>
          <a:p>
            <a:fld id="{B47560F5-5882-4B21-96C3-0F57DC7DA0F8}" type="datetimeFigureOut">
              <a:rPr lang="en-IN" smtClean="0"/>
              <a:t>16-12-2024</a:t>
            </a:fld>
            <a:endParaRPr lang="en-IN"/>
          </a:p>
        </p:txBody>
      </p:sp>
      <p:sp>
        <p:nvSpPr>
          <p:cNvPr id="6" name="Footer Placeholder 5">
            <a:extLst>
              <a:ext uri="{FF2B5EF4-FFF2-40B4-BE49-F238E27FC236}">
                <a16:creationId xmlns:a16="http://schemas.microsoft.com/office/drawing/2014/main" id="{9FB5B81C-D7BB-69A0-C445-54839C099D8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82F29A3-4EDC-C671-594B-3BEDD9EB6724}"/>
              </a:ext>
            </a:extLst>
          </p:cNvPr>
          <p:cNvSpPr>
            <a:spLocks noGrp="1"/>
          </p:cNvSpPr>
          <p:nvPr>
            <p:ph type="sldNum" sz="quarter" idx="12"/>
          </p:nvPr>
        </p:nvSpPr>
        <p:spPr/>
        <p:txBody>
          <a:bodyPr/>
          <a:lstStyle/>
          <a:p>
            <a:fld id="{D003D81B-718D-4CBC-BE53-A61C4C011F82}" type="slidenum">
              <a:rPr lang="en-IN" smtClean="0"/>
              <a:t>‹#›</a:t>
            </a:fld>
            <a:endParaRPr lang="en-IN"/>
          </a:p>
        </p:txBody>
      </p:sp>
    </p:spTree>
    <p:extLst>
      <p:ext uri="{BB962C8B-B14F-4D97-AF65-F5344CB8AC3E}">
        <p14:creationId xmlns:p14="http://schemas.microsoft.com/office/powerpoint/2010/main" val="1635932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2CC71F41-C576-463C-976F-C1F7D3021853}" type="datetimeFigureOut">
              <a:rPr lang="en-IN" smtClean="0"/>
              <a:t>16-12-2024</a:t>
            </a:fld>
            <a:endParaRPr lang="en-IN"/>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IN"/>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p>
            <a:fld id="{147A6CB7-E244-48DC-8606-B15EF95F7705}" type="slidenum">
              <a:rPr lang="en-IN" smtClean="0"/>
              <a:t>‹#›</a:t>
            </a:fld>
            <a:endParaRPr lang="en-IN"/>
          </a:p>
        </p:txBody>
      </p:sp>
    </p:spTree>
    <p:extLst>
      <p:ext uri="{BB962C8B-B14F-4D97-AF65-F5344CB8AC3E}">
        <p14:creationId xmlns:p14="http://schemas.microsoft.com/office/powerpoint/2010/main" val="22100917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F5CC6-44A7-3BC7-EC88-CA693637F78A}"/>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A39E904D-C1D0-B3B1-32AB-B4D68E0BD4F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B992A8-72BB-2154-334D-949CBB21CCF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7080D15D-D687-E688-A7E4-9D50A127660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7950EE1-806F-6F0E-79D6-65D9509A66F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2F20B33C-2D0C-F127-F9AC-92E922737B51}"/>
              </a:ext>
            </a:extLst>
          </p:cNvPr>
          <p:cNvSpPr>
            <a:spLocks noGrp="1"/>
          </p:cNvSpPr>
          <p:nvPr>
            <p:ph type="dt" sz="half" idx="10"/>
          </p:nvPr>
        </p:nvSpPr>
        <p:spPr/>
        <p:txBody>
          <a:bodyPr/>
          <a:lstStyle/>
          <a:p>
            <a:fld id="{B47560F5-5882-4B21-96C3-0F57DC7DA0F8}" type="datetimeFigureOut">
              <a:rPr lang="en-IN" smtClean="0"/>
              <a:t>16-12-2024</a:t>
            </a:fld>
            <a:endParaRPr lang="en-IN"/>
          </a:p>
        </p:txBody>
      </p:sp>
      <p:sp>
        <p:nvSpPr>
          <p:cNvPr id="8" name="Footer Placeholder 7">
            <a:extLst>
              <a:ext uri="{FF2B5EF4-FFF2-40B4-BE49-F238E27FC236}">
                <a16:creationId xmlns:a16="http://schemas.microsoft.com/office/drawing/2014/main" id="{BB5AE271-81B4-52C1-0A96-3A46E27543C4}"/>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127C5670-8A9C-5625-0813-E4FCFEC07462}"/>
              </a:ext>
            </a:extLst>
          </p:cNvPr>
          <p:cNvSpPr>
            <a:spLocks noGrp="1"/>
          </p:cNvSpPr>
          <p:nvPr>
            <p:ph type="sldNum" sz="quarter" idx="12"/>
          </p:nvPr>
        </p:nvSpPr>
        <p:spPr/>
        <p:txBody>
          <a:bodyPr/>
          <a:lstStyle/>
          <a:p>
            <a:fld id="{D003D81B-718D-4CBC-BE53-A61C4C011F82}" type="slidenum">
              <a:rPr lang="en-IN" smtClean="0"/>
              <a:t>‹#›</a:t>
            </a:fld>
            <a:endParaRPr lang="en-IN"/>
          </a:p>
        </p:txBody>
      </p:sp>
    </p:spTree>
    <p:extLst>
      <p:ext uri="{BB962C8B-B14F-4D97-AF65-F5344CB8AC3E}">
        <p14:creationId xmlns:p14="http://schemas.microsoft.com/office/powerpoint/2010/main" val="144138723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926F9-2EEB-2231-4F1D-E5397B83A6CC}"/>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0A94A91E-8D2B-B215-041B-72AB5DA36D7E}"/>
              </a:ext>
            </a:extLst>
          </p:cNvPr>
          <p:cNvSpPr>
            <a:spLocks noGrp="1"/>
          </p:cNvSpPr>
          <p:nvPr>
            <p:ph type="dt" sz="half" idx="10"/>
          </p:nvPr>
        </p:nvSpPr>
        <p:spPr/>
        <p:txBody>
          <a:bodyPr/>
          <a:lstStyle/>
          <a:p>
            <a:fld id="{B47560F5-5882-4B21-96C3-0F57DC7DA0F8}" type="datetimeFigureOut">
              <a:rPr lang="en-IN" smtClean="0"/>
              <a:t>16-12-2024</a:t>
            </a:fld>
            <a:endParaRPr lang="en-IN"/>
          </a:p>
        </p:txBody>
      </p:sp>
      <p:sp>
        <p:nvSpPr>
          <p:cNvPr id="4" name="Footer Placeholder 3">
            <a:extLst>
              <a:ext uri="{FF2B5EF4-FFF2-40B4-BE49-F238E27FC236}">
                <a16:creationId xmlns:a16="http://schemas.microsoft.com/office/drawing/2014/main" id="{ACF417E5-BB62-5328-FF44-28B1CC571618}"/>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6D5890C6-78B8-6069-CACE-0450ED6FBE05}"/>
              </a:ext>
            </a:extLst>
          </p:cNvPr>
          <p:cNvSpPr>
            <a:spLocks noGrp="1"/>
          </p:cNvSpPr>
          <p:nvPr>
            <p:ph type="sldNum" sz="quarter" idx="12"/>
          </p:nvPr>
        </p:nvSpPr>
        <p:spPr/>
        <p:txBody>
          <a:bodyPr/>
          <a:lstStyle/>
          <a:p>
            <a:fld id="{D003D81B-718D-4CBC-BE53-A61C4C011F82}" type="slidenum">
              <a:rPr lang="en-IN" smtClean="0"/>
              <a:t>‹#›</a:t>
            </a:fld>
            <a:endParaRPr lang="en-IN"/>
          </a:p>
        </p:txBody>
      </p:sp>
    </p:spTree>
    <p:extLst>
      <p:ext uri="{BB962C8B-B14F-4D97-AF65-F5344CB8AC3E}">
        <p14:creationId xmlns:p14="http://schemas.microsoft.com/office/powerpoint/2010/main" val="112663802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8B32C63-A2B3-10D5-54AC-6597677B31F8}"/>
              </a:ext>
            </a:extLst>
          </p:cNvPr>
          <p:cNvSpPr>
            <a:spLocks noGrp="1"/>
          </p:cNvSpPr>
          <p:nvPr>
            <p:ph type="dt" sz="half" idx="10"/>
          </p:nvPr>
        </p:nvSpPr>
        <p:spPr/>
        <p:txBody>
          <a:bodyPr/>
          <a:lstStyle/>
          <a:p>
            <a:fld id="{B47560F5-5882-4B21-96C3-0F57DC7DA0F8}" type="datetimeFigureOut">
              <a:rPr lang="en-IN" smtClean="0"/>
              <a:t>16-12-2024</a:t>
            </a:fld>
            <a:endParaRPr lang="en-IN"/>
          </a:p>
        </p:txBody>
      </p:sp>
      <p:sp>
        <p:nvSpPr>
          <p:cNvPr id="3" name="Footer Placeholder 2">
            <a:extLst>
              <a:ext uri="{FF2B5EF4-FFF2-40B4-BE49-F238E27FC236}">
                <a16:creationId xmlns:a16="http://schemas.microsoft.com/office/drawing/2014/main" id="{6A674AFE-8215-B94C-4198-2C3FC61EA14F}"/>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8B6C4E32-A8F1-DCCC-FC23-8D21B8F322E9}"/>
              </a:ext>
            </a:extLst>
          </p:cNvPr>
          <p:cNvSpPr>
            <a:spLocks noGrp="1"/>
          </p:cNvSpPr>
          <p:nvPr>
            <p:ph type="sldNum" sz="quarter" idx="12"/>
          </p:nvPr>
        </p:nvSpPr>
        <p:spPr/>
        <p:txBody>
          <a:bodyPr/>
          <a:lstStyle/>
          <a:p>
            <a:fld id="{D003D81B-718D-4CBC-BE53-A61C4C011F82}" type="slidenum">
              <a:rPr lang="en-IN" smtClean="0"/>
              <a:t>‹#›</a:t>
            </a:fld>
            <a:endParaRPr lang="en-IN"/>
          </a:p>
        </p:txBody>
      </p:sp>
    </p:spTree>
    <p:extLst>
      <p:ext uri="{BB962C8B-B14F-4D97-AF65-F5344CB8AC3E}">
        <p14:creationId xmlns:p14="http://schemas.microsoft.com/office/powerpoint/2010/main" val="40871063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DCF7FE-4160-C563-B624-B71F0A932B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5B2D3D46-1AD1-D307-D5DD-E937C89C499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14B9925A-645A-1661-07B8-90057CDF43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2BB4B-AA1B-1AE3-BC69-143EE2DC5D68}"/>
              </a:ext>
            </a:extLst>
          </p:cNvPr>
          <p:cNvSpPr>
            <a:spLocks noGrp="1"/>
          </p:cNvSpPr>
          <p:nvPr>
            <p:ph type="dt" sz="half" idx="10"/>
          </p:nvPr>
        </p:nvSpPr>
        <p:spPr/>
        <p:txBody>
          <a:bodyPr/>
          <a:lstStyle/>
          <a:p>
            <a:fld id="{B47560F5-5882-4B21-96C3-0F57DC7DA0F8}" type="datetimeFigureOut">
              <a:rPr lang="en-IN" smtClean="0"/>
              <a:t>16-12-2024</a:t>
            </a:fld>
            <a:endParaRPr lang="en-IN"/>
          </a:p>
        </p:txBody>
      </p:sp>
      <p:sp>
        <p:nvSpPr>
          <p:cNvPr id="6" name="Footer Placeholder 5">
            <a:extLst>
              <a:ext uri="{FF2B5EF4-FFF2-40B4-BE49-F238E27FC236}">
                <a16:creationId xmlns:a16="http://schemas.microsoft.com/office/drawing/2014/main" id="{4D0C58B1-056E-5709-B708-13C470A0130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641B509B-B820-2242-B2AF-3D7010A54A9F}"/>
              </a:ext>
            </a:extLst>
          </p:cNvPr>
          <p:cNvSpPr>
            <a:spLocks noGrp="1"/>
          </p:cNvSpPr>
          <p:nvPr>
            <p:ph type="sldNum" sz="quarter" idx="12"/>
          </p:nvPr>
        </p:nvSpPr>
        <p:spPr/>
        <p:txBody>
          <a:bodyPr/>
          <a:lstStyle/>
          <a:p>
            <a:fld id="{D003D81B-718D-4CBC-BE53-A61C4C011F82}" type="slidenum">
              <a:rPr lang="en-IN" smtClean="0"/>
              <a:t>‹#›</a:t>
            </a:fld>
            <a:endParaRPr lang="en-IN"/>
          </a:p>
        </p:txBody>
      </p:sp>
    </p:spTree>
    <p:extLst>
      <p:ext uri="{BB962C8B-B14F-4D97-AF65-F5344CB8AC3E}">
        <p14:creationId xmlns:p14="http://schemas.microsoft.com/office/powerpoint/2010/main" val="126662243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0926E-8A09-9E3D-198B-DEA689B946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CAF8A8C1-0D38-A1D9-0700-83CBBD5EF7B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5E49E0DA-6DF8-32DC-242C-633554AF04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E0F8987-A221-A392-6E59-1DAA81026111}"/>
              </a:ext>
            </a:extLst>
          </p:cNvPr>
          <p:cNvSpPr>
            <a:spLocks noGrp="1"/>
          </p:cNvSpPr>
          <p:nvPr>
            <p:ph type="dt" sz="half" idx="10"/>
          </p:nvPr>
        </p:nvSpPr>
        <p:spPr/>
        <p:txBody>
          <a:bodyPr/>
          <a:lstStyle/>
          <a:p>
            <a:fld id="{B47560F5-5882-4B21-96C3-0F57DC7DA0F8}" type="datetimeFigureOut">
              <a:rPr lang="en-IN" smtClean="0"/>
              <a:t>16-12-2024</a:t>
            </a:fld>
            <a:endParaRPr lang="en-IN"/>
          </a:p>
        </p:txBody>
      </p:sp>
      <p:sp>
        <p:nvSpPr>
          <p:cNvPr id="6" name="Footer Placeholder 5">
            <a:extLst>
              <a:ext uri="{FF2B5EF4-FFF2-40B4-BE49-F238E27FC236}">
                <a16:creationId xmlns:a16="http://schemas.microsoft.com/office/drawing/2014/main" id="{0B690967-EA2B-F0F9-E1D6-B26CB8F1AD1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991D0E3-61B8-90BF-5F94-AC5EFD758E8C}"/>
              </a:ext>
            </a:extLst>
          </p:cNvPr>
          <p:cNvSpPr>
            <a:spLocks noGrp="1"/>
          </p:cNvSpPr>
          <p:nvPr>
            <p:ph type="sldNum" sz="quarter" idx="12"/>
          </p:nvPr>
        </p:nvSpPr>
        <p:spPr/>
        <p:txBody>
          <a:bodyPr/>
          <a:lstStyle/>
          <a:p>
            <a:fld id="{D003D81B-718D-4CBC-BE53-A61C4C011F82}" type="slidenum">
              <a:rPr lang="en-IN" smtClean="0"/>
              <a:t>‹#›</a:t>
            </a:fld>
            <a:endParaRPr lang="en-IN"/>
          </a:p>
        </p:txBody>
      </p:sp>
    </p:spTree>
    <p:extLst>
      <p:ext uri="{BB962C8B-B14F-4D97-AF65-F5344CB8AC3E}">
        <p14:creationId xmlns:p14="http://schemas.microsoft.com/office/powerpoint/2010/main" val="212000233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85CC3-E21F-E9AD-150B-0FFF66C715DD}"/>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E5FB4233-17E3-D62C-EC1F-FAC17628322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0C39E90-FB2E-9513-685B-C8AFA9E9C2C4}"/>
              </a:ext>
            </a:extLst>
          </p:cNvPr>
          <p:cNvSpPr>
            <a:spLocks noGrp="1"/>
          </p:cNvSpPr>
          <p:nvPr>
            <p:ph type="dt" sz="half" idx="10"/>
          </p:nvPr>
        </p:nvSpPr>
        <p:spPr/>
        <p:txBody>
          <a:bodyPr/>
          <a:lstStyle/>
          <a:p>
            <a:fld id="{B47560F5-5882-4B21-96C3-0F57DC7DA0F8}" type="datetimeFigureOut">
              <a:rPr lang="en-IN" smtClean="0"/>
              <a:t>16-12-2024</a:t>
            </a:fld>
            <a:endParaRPr lang="en-IN"/>
          </a:p>
        </p:txBody>
      </p:sp>
      <p:sp>
        <p:nvSpPr>
          <p:cNvPr id="5" name="Footer Placeholder 4">
            <a:extLst>
              <a:ext uri="{FF2B5EF4-FFF2-40B4-BE49-F238E27FC236}">
                <a16:creationId xmlns:a16="http://schemas.microsoft.com/office/drawing/2014/main" id="{15B0100E-4F62-4895-FE56-D02C3CA0A00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9E8B4EF-B04F-2B20-3018-DBD06F517EA9}"/>
              </a:ext>
            </a:extLst>
          </p:cNvPr>
          <p:cNvSpPr>
            <a:spLocks noGrp="1"/>
          </p:cNvSpPr>
          <p:nvPr>
            <p:ph type="sldNum" sz="quarter" idx="12"/>
          </p:nvPr>
        </p:nvSpPr>
        <p:spPr/>
        <p:txBody>
          <a:bodyPr/>
          <a:lstStyle/>
          <a:p>
            <a:fld id="{D003D81B-718D-4CBC-BE53-A61C4C011F82}" type="slidenum">
              <a:rPr lang="en-IN" smtClean="0"/>
              <a:t>‹#›</a:t>
            </a:fld>
            <a:endParaRPr lang="en-IN"/>
          </a:p>
        </p:txBody>
      </p:sp>
    </p:spTree>
    <p:extLst>
      <p:ext uri="{BB962C8B-B14F-4D97-AF65-F5344CB8AC3E}">
        <p14:creationId xmlns:p14="http://schemas.microsoft.com/office/powerpoint/2010/main" val="7727041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921E32-6D96-5914-22D0-83BA274A070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787E04A6-89D8-26F3-3931-8361B1DB977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3FE6CB0-0778-18F0-4A98-E67F09A56EAC}"/>
              </a:ext>
            </a:extLst>
          </p:cNvPr>
          <p:cNvSpPr>
            <a:spLocks noGrp="1"/>
          </p:cNvSpPr>
          <p:nvPr>
            <p:ph type="dt" sz="half" idx="10"/>
          </p:nvPr>
        </p:nvSpPr>
        <p:spPr/>
        <p:txBody>
          <a:bodyPr/>
          <a:lstStyle/>
          <a:p>
            <a:fld id="{B47560F5-5882-4B21-96C3-0F57DC7DA0F8}" type="datetimeFigureOut">
              <a:rPr lang="en-IN" smtClean="0"/>
              <a:t>16-12-2024</a:t>
            </a:fld>
            <a:endParaRPr lang="en-IN"/>
          </a:p>
        </p:txBody>
      </p:sp>
      <p:sp>
        <p:nvSpPr>
          <p:cNvPr id="5" name="Footer Placeholder 4">
            <a:extLst>
              <a:ext uri="{FF2B5EF4-FFF2-40B4-BE49-F238E27FC236}">
                <a16:creationId xmlns:a16="http://schemas.microsoft.com/office/drawing/2014/main" id="{A09C8252-06A2-065B-3508-A22DE8A807A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213C78B-B835-1883-A20B-887C27346E55}"/>
              </a:ext>
            </a:extLst>
          </p:cNvPr>
          <p:cNvSpPr>
            <a:spLocks noGrp="1"/>
          </p:cNvSpPr>
          <p:nvPr>
            <p:ph type="sldNum" sz="quarter" idx="12"/>
          </p:nvPr>
        </p:nvSpPr>
        <p:spPr/>
        <p:txBody>
          <a:bodyPr/>
          <a:lstStyle/>
          <a:p>
            <a:fld id="{D003D81B-718D-4CBC-BE53-A61C4C011F82}" type="slidenum">
              <a:rPr lang="en-IN" smtClean="0"/>
              <a:t>‹#›</a:t>
            </a:fld>
            <a:endParaRPr lang="en-IN"/>
          </a:p>
        </p:txBody>
      </p:sp>
    </p:spTree>
    <p:extLst>
      <p:ext uri="{BB962C8B-B14F-4D97-AF65-F5344CB8AC3E}">
        <p14:creationId xmlns:p14="http://schemas.microsoft.com/office/powerpoint/2010/main" val="888880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2CC71F41-C576-463C-976F-C1F7D3021853}" type="datetimeFigureOut">
              <a:rPr lang="en-IN" smtClean="0"/>
              <a:t>16-12-2024</a:t>
            </a:fld>
            <a:endParaRPr lang="en-IN"/>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IN"/>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147A6CB7-E244-48DC-8606-B15EF95F7705}" type="slidenum">
              <a:rPr lang="en-IN" smtClean="0"/>
              <a:t>‹#›</a:t>
            </a:fld>
            <a:endParaRPr lang="en-IN"/>
          </a:p>
        </p:txBody>
      </p:sp>
    </p:spTree>
    <p:extLst>
      <p:ext uri="{BB962C8B-B14F-4D97-AF65-F5344CB8AC3E}">
        <p14:creationId xmlns:p14="http://schemas.microsoft.com/office/powerpoint/2010/main" val="4056409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1620915" cy="365125"/>
          </a:xfrm>
          <a:prstGeom prst="rect">
            <a:avLst/>
          </a:prstGeom>
        </p:spPr>
        <p:txBody>
          <a:bodyPr/>
          <a:lstStyle>
            <a:lvl1pPr>
              <a:defRPr sz="1200">
                <a:solidFill>
                  <a:srgbClr val="FF0000"/>
                </a:solidFill>
              </a:defRPr>
            </a:lvl1pPr>
          </a:lstStyle>
          <a:p>
            <a:endParaRPr lang="en-IN" dirty="0"/>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IN"/>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147A6CB7-E244-48DC-8606-B15EF95F7705}" type="slidenum">
              <a:rPr lang="en-IN" smtClean="0"/>
              <a:t>‹#›</a:t>
            </a:fld>
            <a:endParaRPr lang="en-IN"/>
          </a:p>
        </p:txBody>
      </p:sp>
    </p:spTree>
    <p:extLst>
      <p:ext uri="{BB962C8B-B14F-4D97-AF65-F5344CB8AC3E}">
        <p14:creationId xmlns:p14="http://schemas.microsoft.com/office/powerpoint/2010/main" val="44989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2CC71F41-C576-463C-976F-C1F7D3021853}" type="datetimeFigureOut">
              <a:rPr lang="en-IN" smtClean="0"/>
              <a:t>16-12-2024</a:t>
            </a:fld>
            <a:endParaRPr lang="en-IN"/>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IN"/>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147A6CB7-E244-48DC-8606-B15EF95F7705}" type="slidenum">
              <a:rPr lang="en-IN" smtClean="0"/>
              <a:t>‹#›</a:t>
            </a:fld>
            <a:endParaRPr lang="en-IN"/>
          </a:p>
        </p:txBody>
      </p:sp>
    </p:spTree>
    <p:extLst>
      <p:ext uri="{BB962C8B-B14F-4D97-AF65-F5344CB8AC3E}">
        <p14:creationId xmlns:p14="http://schemas.microsoft.com/office/powerpoint/2010/main" val="245280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2CC71F41-C576-463C-976F-C1F7D3021853}" type="datetimeFigureOut">
              <a:rPr lang="en-IN" smtClean="0"/>
              <a:t>16-12-2024</a:t>
            </a:fld>
            <a:endParaRPr lang="en-IN"/>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IN"/>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147A6CB7-E244-48DC-8606-B15EF95F7705}" type="slidenum">
              <a:rPr lang="en-IN" smtClean="0"/>
              <a:t>‹#›</a:t>
            </a:fld>
            <a:endParaRPr lang="en-IN"/>
          </a:p>
        </p:txBody>
      </p:sp>
    </p:spTree>
    <p:extLst>
      <p:ext uri="{BB962C8B-B14F-4D97-AF65-F5344CB8AC3E}">
        <p14:creationId xmlns:p14="http://schemas.microsoft.com/office/powerpoint/2010/main" val="2292046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407811642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898064F-3AEB-2E40-353C-707E328121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B3A0A7AB-6147-F1D2-6DE8-E1E363891E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C231FDE-87B9-9F12-5D60-D25F28772F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1FD9A6-217D-418E-B2E5-B636D0E789B9}" type="datetimeFigureOut">
              <a:rPr lang="en-IN" smtClean="0"/>
              <a:t>16-12-2024</a:t>
            </a:fld>
            <a:endParaRPr lang="en-IN"/>
          </a:p>
        </p:txBody>
      </p:sp>
      <p:sp>
        <p:nvSpPr>
          <p:cNvPr id="5" name="Footer Placeholder 4">
            <a:extLst>
              <a:ext uri="{FF2B5EF4-FFF2-40B4-BE49-F238E27FC236}">
                <a16:creationId xmlns:a16="http://schemas.microsoft.com/office/drawing/2014/main" id="{5848D72E-E75B-6018-7C65-528FEC15D81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7CECFB87-A2D3-3C7C-3B2E-0736AB95C0A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648780-3E42-4FA9-9191-24C49C1BF9D8}" type="slidenum">
              <a:rPr lang="en-IN" smtClean="0"/>
              <a:t>‹#›</a:t>
            </a:fld>
            <a:endParaRPr lang="en-IN"/>
          </a:p>
        </p:txBody>
      </p:sp>
    </p:spTree>
    <p:extLst>
      <p:ext uri="{BB962C8B-B14F-4D97-AF65-F5344CB8AC3E}">
        <p14:creationId xmlns:p14="http://schemas.microsoft.com/office/powerpoint/2010/main" val="126659582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9F1ABF-1FD3-0736-94E0-CB65FAAF27F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A544A5C-0492-D4F1-07A0-777707838D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4221935-B034-9543-9BCA-29EE3A9FFFB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7FCA2D-BB2B-4F94-8E75-2D25B5223456}" type="datetimeFigureOut">
              <a:rPr lang="en-IN" smtClean="0"/>
              <a:t>16-12-2024</a:t>
            </a:fld>
            <a:endParaRPr lang="en-IN"/>
          </a:p>
        </p:txBody>
      </p:sp>
      <p:sp>
        <p:nvSpPr>
          <p:cNvPr id="5" name="Footer Placeholder 4">
            <a:extLst>
              <a:ext uri="{FF2B5EF4-FFF2-40B4-BE49-F238E27FC236}">
                <a16:creationId xmlns:a16="http://schemas.microsoft.com/office/drawing/2014/main" id="{2AC23ABE-2B80-FF8C-FEC3-FDAF68ABC35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0380B85B-9AF1-7C72-8CA3-CFC59A7DAD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B606CF-B776-4504-8E85-3CF005825FD8}" type="slidenum">
              <a:rPr lang="en-IN" smtClean="0"/>
              <a:t>‹#›</a:t>
            </a:fld>
            <a:endParaRPr lang="en-IN"/>
          </a:p>
        </p:txBody>
      </p:sp>
    </p:spTree>
    <p:extLst>
      <p:ext uri="{BB962C8B-B14F-4D97-AF65-F5344CB8AC3E}">
        <p14:creationId xmlns:p14="http://schemas.microsoft.com/office/powerpoint/2010/main" val="3088245269"/>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4915AA5-CC49-4DB9-EE04-6A4B1848F3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1834D97A-8B27-6451-54D1-1FCDD9C35C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A359075-3C3B-94F1-ABAB-0B79DBD1B4C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99A4C4-1719-46DB-87E2-0ACF6450CD22}" type="datetimeFigureOut">
              <a:rPr lang="en-IN" smtClean="0"/>
              <a:t>16-12-2024</a:t>
            </a:fld>
            <a:endParaRPr lang="en-IN"/>
          </a:p>
        </p:txBody>
      </p:sp>
      <p:sp>
        <p:nvSpPr>
          <p:cNvPr id="5" name="Footer Placeholder 4">
            <a:extLst>
              <a:ext uri="{FF2B5EF4-FFF2-40B4-BE49-F238E27FC236}">
                <a16:creationId xmlns:a16="http://schemas.microsoft.com/office/drawing/2014/main" id="{665F6B6B-F546-633E-1AFE-08985D1BBC0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96A52923-0126-A833-DDD2-0A3CF01618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F5F00D-745A-445A-873F-4BE937B3EF86}" type="slidenum">
              <a:rPr lang="en-IN" smtClean="0"/>
              <a:t>‹#›</a:t>
            </a:fld>
            <a:endParaRPr lang="en-IN"/>
          </a:p>
        </p:txBody>
      </p:sp>
    </p:spTree>
    <p:extLst>
      <p:ext uri="{BB962C8B-B14F-4D97-AF65-F5344CB8AC3E}">
        <p14:creationId xmlns:p14="http://schemas.microsoft.com/office/powerpoint/2010/main" val="422645741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D36B457-C8C6-ABBC-3BB0-2AAEFEEF5AA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3258D8D4-44D4-1E57-8648-8C817100B67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F6F06AC-A424-F8D7-3484-F613CE437B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7560F5-5882-4B21-96C3-0F57DC7DA0F8}" type="datetimeFigureOut">
              <a:rPr lang="en-IN" smtClean="0"/>
              <a:t>16-12-2024</a:t>
            </a:fld>
            <a:endParaRPr lang="en-IN"/>
          </a:p>
        </p:txBody>
      </p:sp>
      <p:sp>
        <p:nvSpPr>
          <p:cNvPr id="5" name="Footer Placeholder 4">
            <a:extLst>
              <a:ext uri="{FF2B5EF4-FFF2-40B4-BE49-F238E27FC236}">
                <a16:creationId xmlns:a16="http://schemas.microsoft.com/office/drawing/2014/main" id="{8055521B-ADC2-F6B9-46E3-31D84ADBC45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15F30B4B-8B66-DD74-6718-06CC3350F9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03D81B-718D-4CBC-BE53-A61C4C011F82}" type="slidenum">
              <a:rPr lang="en-IN" smtClean="0"/>
              <a:t>‹#›</a:t>
            </a:fld>
            <a:endParaRPr lang="en-IN"/>
          </a:p>
        </p:txBody>
      </p:sp>
    </p:spTree>
    <p:extLst>
      <p:ext uri="{BB962C8B-B14F-4D97-AF65-F5344CB8AC3E}">
        <p14:creationId xmlns:p14="http://schemas.microsoft.com/office/powerpoint/2010/main" val="409725558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Study semantics in linguistics concept. Wooden blocks word typography flat lay in blue background. Study semantics in linguistics concept. Wooden blocks word typography flat lay in blue background. semantics stock pictures, royalty-free photos &amp; images">
            <a:extLst>
              <a:ext uri="{FF2B5EF4-FFF2-40B4-BE49-F238E27FC236}">
                <a16:creationId xmlns:a16="http://schemas.microsoft.com/office/drawing/2014/main" id="{D4C5E556-BD5B-B974-2EB6-47A60587046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2E06C7FD-B801-25E1-C940-B811C7711808}"/>
              </a:ext>
            </a:extLst>
          </p:cNvPr>
          <p:cNvSpPr txBox="1"/>
          <p:nvPr/>
        </p:nvSpPr>
        <p:spPr>
          <a:xfrm>
            <a:off x="167148" y="4083212"/>
            <a:ext cx="8259098" cy="2677656"/>
          </a:xfrm>
          <a:prstGeom prst="rect">
            <a:avLst/>
          </a:prstGeom>
          <a:noFill/>
        </p:spPr>
        <p:txBody>
          <a:bodyPr wrap="square">
            <a:spAutoFit/>
          </a:bodyPr>
          <a:lstStyle/>
          <a:p>
            <a:pPr algn="ctr"/>
            <a:r>
              <a:rPr lang="en-IN" sz="2800" b="1" dirty="0">
                <a:solidFill>
                  <a:srgbClr val="002060"/>
                </a:solidFill>
              </a:rPr>
              <a:t>Presented by</a:t>
            </a:r>
          </a:p>
          <a:p>
            <a:pPr algn="ctr"/>
            <a:endParaRPr lang="en-IN" sz="2800" b="1" dirty="0">
              <a:solidFill>
                <a:srgbClr val="002060"/>
              </a:solidFill>
            </a:endParaRPr>
          </a:p>
          <a:p>
            <a:r>
              <a:rPr lang="en-IN" sz="2800" b="1" dirty="0">
                <a:solidFill>
                  <a:srgbClr val="002060"/>
                </a:solidFill>
              </a:rPr>
              <a:t>Ms. A. FAMITHA BANU M.A., PGDCA, M.Phil., NET, SET</a:t>
            </a:r>
          </a:p>
          <a:p>
            <a:r>
              <a:rPr lang="en-IN" sz="2800" b="1" dirty="0">
                <a:solidFill>
                  <a:srgbClr val="002060"/>
                </a:solidFill>
              </a:rPr>
              <a:t>Associate Professor of English (SF-Women)</a:t>
            </a:r>
          </a:p>
          <a:p>
            <a:r>
              <a:rPr lang="en-IN" sz="2800" b="1" dirty="0">
                <a:solidFill>
                  <a:srgbClr val="002060"/>
                </a:solidFill>
              </a:rPr>
              <a:t>Jamal Mohamed College (Autonomous)</a:t>
            </a:r>
          </a:p>
          <a:p>
            <a:r>
              <a:rPr lang="en-IN" sz="2800" b="1" dirty="0">
                <a:solidFill>
                  <a:srgbClr val="002060"/>
                </a:solidFill>
              </a:rPr>
              <a:t>Trichy – 620020.</a:t>
            </a:r>
          </a:p>
        </p:txBody>
      </p:sp>
    </p:spTree>
    <p:extLst>
      <p:ext uri="{BB962C8B-B14F-4D97-AF65-F5344CB8AC3E}">
        <p14:creationId xmlns:p14="http://schemas.microsoft.com/office/powerpoint/2010/main" val="33184088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452D5D6-A7DA-5B9E-1798-208FC3647E1C}"/>
              </a:ext>
            </a:extLst>
          </p:cNvPr>
          <p:cNvSpPr txBox="1"/>
          <p:nvPr/>
        </p:nvSpPr>
        <p:spPr>
          <a:xfrm>
            <a:off x="0" y="94268"/>
            <a:ext cx="12192000" cy="1015663"/>
          </a:xfrm>
          <a:prstGeom prst="rect">
            <a:avLst/>
          </a:prstGeom>
          <a:noFill/>
        </p:spPr>
        <p:txBody>
          <a:bodyPr wrap="square">
            <a:spAutoFit/>
          </a:bodyPr>
          <a:lstStyle/>
          <a:p>
            <a:pPr algn="ctr"/>
            <a:r>
              <a:rPr lang="en-IN" sz="6000" b="1" dirty="0">
                <a:solidFill>
                  <a:srgbClr val="002060"/>
                </a:solidFill>
              </a:rPr>
              <a:t>Sense Relations</a:t>
            </a:r>
          </a:p>
        </p:txBody>
      </p:sp>
      <p:sp>
        <p:nvSpPr>
          <p:cNvPr id="4" name="Rectangle 2">
            <a:extLst>
              <a:ext uri="{FF2B5EF4-FFF2-40B4-BE49-F238E27FC236}">
                <a16:creationId xmlns:a16="http://schemas.microsoft.com/office/drawing/2014/main" id="{D6D4962F-A38E-6E07-14FB-E0C0BF7D173B}"/>
              </a:ext>
            </a:extLst>
          </p:cNvPr>
          <p:cNvSpPr>
            <a:spLocks noChangeArrowheads="1"/>
          </p:cNvSpPr>
          <p:nvPr/>
        </p:nvSpPr>
        <p:spPr bwMode="auto">
          <a:xfrm>
            <a:off x="83574" y="1202979"/>
            <a:ext cx="12024852" cy="51961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571500" marR="0" lvl="0" indent="-571500" algn="l" defTabSz="914400" rtl="0" eaLnBrk="0" fontAlgn="base" latinLnBrk="0" hangingPunct="0">
              <a:lnSpc>
                <a:spcPct val="150000"/>
              </a:lnSpc>
              <a:spcBef>
                <a:spcPct val="0"/>
              </a:spcBef>
              <a:spcAft>
                <a:spcPct val="0"/>
              </a:spcAft>
              <a:buClrTx/>
              <a:buSzTx/>
              <a:buFont typeface="Wingdings" panose="05000000000000000000" pitchFamily="2" charset="2"/>
              <a:buChar char="Ø"/>
              <a:tabLst/>
            </a:pPr>
            <a:r>
              <a:rPr kumimoji="0" lang="en-US" altLang="en-US" sz="2800" b="1" i="0" u="none" strike="noStrike" cap="none" normalizeH="0" baseline="0" dirty="0">
                <a:ln>
                  <a:noFill/>
                </a:ln>
                <a:solidFill>
                  <a:srgbClr val="002060"/>
                </a:solidFill>
                <a:effectLst/>
              </a:rPr>
              <a:t>Synonymy</a:t>
            </a:r>
            <a:r>
              <a:rPr kumimoji="0" lang="en-US" altLang="en-US" sz="2800" b="0" i="0" u="none" strike="noStrike" cap="none" normalizeH="0" baseline="0" dirty="0">
                <a:ln>
                  <a:noFill/>
                </a:ln>
                <a:solidFill>
                  <a:srgbClr val="002060"/>
                </a:solidFill>
                <a:effectLst/>
              </a:rPr>
              <a:t>: Similar meaning words </a:t>
            </a:r>
          </a:p>
          <a:p>
            <a:pPr marR="0" lvl="0" algn="l" defTabSz="914400" rtl="0" eaLnBrk="0" fontAlgn="base" latinLnBrk="0" hangingPunct="0">
              <a:lnSpc>
                <a:spcPct val="150000"/>
              </a:lnSpc>
              <a:spcBef>
                <a:spcPct val="0"/>
              </a:spcBef>
              <a:spcAft>
                <a:spcPct val="0"/>
              </a:spcAft>
              <a:buClrTx/>
              <a:buSzTx/>
              <a:tabLst/>
            </a:pPr>
            <a:r>
              <a:rPr lang="en-US" altLang="en-US" sz="2800" dirty="0">
                <a:solidFill>
                  <a:srgbClr val="002060"/>
                </a:solidFill>
              </a:rPr>
              <a:t>	</a:t>
            </a:r>
            <a:r>
              <a:rPr kumimoji="0" lang="en-US" altLang="en-US" sz="2800" b="0" i="0" u="none" strike="noStrike" cap="none" normalizeH="0" baseline="0" dirty="0">
                <a:ln>
                  <a:noFill/>
                </a:ln>
                <a:solidFill>
                  <a:srgbClr val="002060"/>
                </a:solidFill>
                <a:effectLst/>
              </a:rPr>
              <a:t>(e.g. “happy</a:t>
            </a:r>
            <a:r>
              <a:rPr lang="en-US" altLang="en-US" sz="2800" dirty="0">
                <a:solidFill>
                  <a:srgbClr val="002060"/>
                </a:solidFill>
              </a:rPr>
              <a:t>”</a:t>
            </a:r>
            <a:r>
              <a:rPr kumimoji="0" lang="en-US" altLang="en-US" sz="2800" b="0" i="0" u="none" strike="noStrike" cap="none" normalizeH="0" baseline="0" dirty="0">
                <a:ln>
                  <a:noFill/>
                </a:ln>
                <a:solidFill>
                  <a:srgbClr val="002060"/>
                </a:solidFill>
                <a:effectLst/>
              </a:rPr>
              <a:t> and “joyful</a:t>
            </a:r>
            <a:r>
              <a:rPr lang="en-US" altLang="en-US" sz="2800" dirty="0">
                <a:solidFill>
                  <a:srgbClr val="002060"/>
                </a:solidFill>
              </a:rPr>
              <a:t>”</a:t>
            </a:r>
            <a:r>
              <a:rPr kumimoji="0" lang="en-US" altLang="en-US" sz="2800" b="0" i="0" u="none" strike="noStrike" cap="none" normalizeH="0" baseline="0" dirty="0">
                <a:ln>
                  <a:noFill/>
                </a:ln>
                <a:solidFill>
                  <a:srgbClr val="002060"/>
                </a:solidFill>
                <a:effectLst/>
              </a:rPr>
              <a:t>).</a:t>
            </a:r>
          </a:p>
          <a:p>
            <a:pPr marL="571500" marR="0" lvl="0" indent="-571500" algn="l" defTabSz="914400" rtl="0" eaLnBrk="0" fontAlgn="base" latinLnBrk="0" hangingPunct="0">
              <a:lnSpc>
                <a:spcPct val="150000"/>
              </a:lnSpc>
              <a:spcBef>
                <a:spcPct val="0"/>
              </a:spcBef>
              <a:spcAft>
                <a:spcPct val="0"/>
              </a:spcAft>
              <a:buClrTx/>
              <a:buSzTx/>
              <a:buFont typeface="Wingdings" panose="05000000000000000000" pitchFamily="2" charset="2"/>
              <a:buChar char="Ø"/>
              <a:tabLst/>
            </a:pPr>
            <a:r>
              <a:rPr kumimoji="0" lang="en-US" altLang="en-US" sz="2800" b="1" i="0" u="none" strike="noStrike" cap="none" normalizeH="0" baseline="0" dirty="0">
                <a:ln>
                  <a:noFill/>
                </a:ln>
                <a:solidFill>
                  <a:srgbClr val="002060"/>
                </a:solidFill>
                <a:effectLst/>
              </a:rPr>
              <a:t>Antonymy</a:t>
            </a:r>
            <a:r>
              <a:rPr kumimoji="0" lang="en-US" altLang="en-US" sz="2800" b="0" i="0" u="none" strike="noStrike" cap="none" normalizeH="0" baseline="0" dirty="0">
                <a:ln>
                  <a:noFill/>
                </a:ln>
                <a:solidFill>
                  <a:srgbClr val="002060"/>
                </a:solidFill>
                <a:effectLst/>
              </a:rPr>
              <a:t>: Opposite meanings </a:t>
            </a:r>
          </a:p>
          <a:p>
            <a:pPr marR="0" lvl="0" algn="l" defTabSz="914400" rtl="0" eaLnBrk="0" fontAlgn="base" latinLnBrk="0" hangingPunct="0">
              <a:lnSpc>
                <a:spcPct val="150000"/>
              </a:lnSpc>
              <a:spcBef>
                <a:spcPct val="0"/>
              </a:spcBef>
              <a:spcAft>
                <a:spcPct val="0"/>
              </a:spcAft>
              <a:buClrTx/>
              <a:buSzTx/>
              <a:tabLst/>
            </a:pPr>
            <a:r>
              <a:rPr lang="en-US" altLang="en-US" sz="2800" dirty="0">
                <a:solidFill>
                  <a:srgbClr val="002060"/>
                </a:solidFill>
              </a:rPr>
              <a:t>	</a:t>
            </a:r>
            <a:r>
              <a:rPr kumimoji="0" lang="en-US" altLang="en-US" sz="2800" b="0" i="0" u="none" strike="noStrike" cap="none" normalizeH="0" baseline="0" dirty="0">
                <a:ln>
                  <a:noFill/>
                </a:ln>
                <a:solidFill>
                  <a:srgbClr val="002060"/>
                </a:solidFill>
                <a:effectLst/>
              </a:rPr>
              <a:t>(e.g. “dark</a:t>
            </a:r>
            <a:r>
              <a:rPr lang="en-US" altLang="en-US" sz="2800" dirty="0">
                <a:solidFill>
                  <a:srgbClr val="002060"/>
                </a:solidFill>
              </a:rPr>
              <a:t>”</a:t>
            </a:r>
            <a:r>
              <a:rPr kumimoji="0" lang="en-US" altLang="en-US" sz="2800" b="0" i="0" u="none" strike="noStrike" cap="none" normalizeH="0" baseline="0" dirty="0">
                <a:ln>
                  <a:noFill/>
                </a:ln>
                <a:solidFill>
                  <a:srgbClr val="002060"/>
                </a:solidFill>
                <a:effectLst/>
              </a:rPr>
              <a:t> vs. “light”).</a:t>
            </a:r>
          </a:p>
          <a:p>
            <a:pPr marL="571500" marR="0" lvl="0" indent="-571500" algn="l" defTabSz="914400" rtl="0" eaLnBrk="0" fontAlgn="base" latinLnBrk="0" hangingPunct="0">
              <a:lnSpc>
                <a:spcPct val="150000"/>
              </a:lnSpc>
              <a:spcBef>
                <a:spcPct val="0"/>
              </a:spcBef>
              <a:spcAft>
                <a:spcPct val="0"/>
              </a:spcAft>
              <a:buClrTx/>
              <a:buSzTx/>
              <a:buFont typeface="Wingdings" panose="05000000000000000000" pitchFamily="2" charset="2"/>
              <a:buChar char="Ø"/>
              <a:tabLst/>
            </a:pPr>
            <a:r>
              <a:rPr kumimoji="0" lang="en-US" altLang="en-US" sz="2800" b="1" i="0" u="none" strike="noStrike" cap="none" normalizeH="0" baseline="0" dirty="0">
                <a:ln>
                  <a:noFill/>
                </a:ln>
                <a:solidFill>
                  <a:srgbClr val="002060"/>
                </a:solidFill>
                <a:effectLst/>
              </a:rPr>
              <a:t>Hyponymy</a:t>
            </a:r>
            <a:r>
              <a:rPr kumimoji="0" lang="en-US" altLang="en-US" sz="2800" b="0" i="0" u="none" strike="noStrike" cap="none" normalizeH="0" baseline="0" dirty="0">
                <a:ln>
                  <a:noFill/>
                </a:ln>
                <a:solidFill>
                  <a:srgbClr val="002060"/>
                </a:solidFill>
                <a:effectLst/>
              </a:rPr>
              <a:t>: Relationship where a term is a type of a broader term 	</a:t>
            </a:r>
          </a:p>
          <a:p>
            <a:pPr marR="0" lvl="0" algn="l" defTabSz="914400" rtl="0" eaLnBrk="0" fontAlgn="base" latinLnBrk="0" hangingPunct="0">
              <a:lnSpc>
                <a:spcPct val="150000"/>
              </a:lnSpc>
              <a:spcBef>
                <a:spcPct val="0"/>
              </a:spcBef>
              <a:spcAft>
                <a:spcPct val="0"/>
              </a:spcAft>
              <a:buClrTx/>
              <a:buSzTx/>
              <a:tabLst/>
            </a:pPr>
            <a:r>
              <a:rPr lang="en-US" altLang="en-US" sz="2800" dirty="0">
                <a:solidFill>
                  <a:srgbClr val="002060"/>
                </a:solidFill>
              </a:rPr>
              <a:t>	</a:t>
            </a:r>
            <a:r>
              <a:rPr kumimoji="0" lang="en-US" altLang="en-US" sz="2800" b="0" i="0" u="none" strike="noStrike" cap="none" normalizeH="0" baseline="0" dirty="0">
                <a:ln>
                  <a:noFill/>
                </a:ln>
                <a:solidFill>
                  <a:srgbClr val="002060"/>
                </a:solidFill>
                <a:effectLst/>
              </a:rPr>
              <a:t>(e.g. “rose</a:t>
            </a:r>
            <a:r>
              <a:rPr lang="en-US" altLang="en-US" sz="2800" dirty="0">
                <a:solidFill>
                  <a:srgbClr val="002060"/>
                </a:solidFill>
              </a:rPr>
              <a:t>”</a:t>
            </a:r>
            <a:r>
              <a:rPr kumimoji="0" lang="en-US" altLang="en-US" sz="2800" b="0" i="0" u="none" strike="noStrike" cap="none" normalizeH="0" baseline="0" dirty="0">
                <a:ln>
                  <a:noFill/>
                </a:ln>
                <a:solidFill>
                  <a:srgbClr val="002060"/>
                </a:solidFill>
                <a:effectLst/>
              </a:rPr>
              <a:t> is a hyponym of “flower</a:t>
            </a:r>
            <a:r>
              <a:rPr lang="en-US" altLang="en-US" sz="2800" dirty="0">
                <a:solidFill>
                  <a:srgbClr val="002060"/>
                </a:solidFill>
              </a:rPr>
              <a:t>”</a:t>
            </a:r>
            <a:r>
              <a:rPr kumimoji="0" lang="en-US" altLang="en-US" sz="2800" b="0" i="0" u="none" strike="noStrike" cap="none" normalizeH="0" baseline="0" dirty="0">
                <a:ln>
                  <a:noFill/>
                </a:ln>
                <a:solidFill>
                  <a:srgbClr val="002060"/>
                </a:solidFill>
                <a:effectLst/>
              </a:rPr>
              <a:t>).</a:t>
            </a:r>
          </a:p>
          <a:p>
            <a:pPr marL="571500" marR="0" lvl="0" indent="-571500" algn="l" defTabSz="914400" rtl="0" eaLnBrk="0" fontAlgn="base" latinLnBrk="0" hangingPunct="0">
              <a:lnSpc>
                <a:spcPct val="150000"/>
              </a:lnSpc>
              <a:spcBef>
                <a:spcPct val="0"/>
              </a:spcBef>
              <a:spcAft>
                <a:spcPct val="0"/>
              </a:spcAft>
              <a:buClrTx/>
              <a:buSzTx/>
              <a:buFont typeface="Wingdings" panose="05000000000000000000" pitchFamily="2" charset="2"/>
              <a:buChar char="Ø"/>
              <a:tabLst/>
            </a:pPr>
            <a:r>
              <a:rPr kumimoji="0" lang="en-US" altLang="en-US" sz="2800" b="1" i="0" u="none" strike="noStrike" cap="none" normalizeH="0" baseline="0" dirty="0">
                <a:ln>
                  <a:noFill/>
                </a:ln>
                <a:solidFill>
                  <a:srgbClr val="002060"/>
                </a:solidFill>
                <a:effectLst/>
              </a:rPr>
              <a:t>Meronymy</a:t>
            </a:r>
            <a:r>
              <a:rPr kumimoji="0" lang="en-US" altLang="en-US" sz="2800" b="0" i="0" u="none" strike="noStrike" cap="none" normalizeH="0" baseline="0" dirty="0">
                <a:ln>
                  <a:noFill/>
                </a:ln>
                <a:solidFill>
                  <a:srgbClr val="002060"/>
                </a:solidFill>
                <a:effectLst/>
              </a:rPr>
              <a:t>: Part-to-whole relationship </a:t>
            </a:r>
          </a:p>
          <a:p>
            <a:pPr marR="0" lvl="0" algn="l" defTabSz="914400" rtl="0" eaLnBrk="0" fontAlgn="base" latinLnBrk="0" hangingPunct="0">
              <a:lnSpc>
                <a:spcPct val="150000"/>
              </a:lnSpc>
              <a:spcBef>
                <a:spcPct val="0"/>
              </a:spcBef>
              <a:spcAft>
                <a:spcPct val="0"/>
              </a:spcAft>
              <a:buClrTx/>
              <a:buSzTx/>
              <a:tabLst/>
            </a:pPr>
            <a:r>
              <a:rPr lang="en-US" altLang="en-US" sz="2800" dirty="0">
                <a:solidFill>
                  <a:srgbClr val="002060"/>
                </a:solidFill>
              </a:rPr>
              <a:t>	</a:t>
            </a:r>
            <a:r>
              <a:rPr kumimoji="0" lang="en-US" altLang="en-US" sz="2800" b="0" i="0" u="none" strike="noStrike" cap="none" normalizeH="0" baseline="0" dirty="0">
                <a:ln>
                  <a:noFill/>
                </a:ln>
                <a:solidFill>
                  <a:srgbClr val="002060"/>
                </a:solidFill>
                <a:effectLst/>
              </a:rPr>
              <a:t>(e.g. “wheel</a:t>
            </a:r>
            <a:r>
              <a:rPr lang="en-US" altLang="en-US" sz="2800" dirty="0">
                <a:solidFill>
                  <a:srgbClr val="002060"/>
                </a:solidFill>
              </a:rPr>
              <a:t>”</a:t>
            </a:r>
            <a:r>
              <a:rPr kumimoji="0" lang="en-US" altLang="en-US" sz="2800" b="0" i="0" u="none" strike="noStrike" cap="none" normalizeH="0" baseline="0" dirty="0">
                <a:ln>
                  <a:noFill/>
                </a:ln>
                <a:solidFill>
                  <a:srgbClr val="002060"/>
                </a:solidFill>
                <a:effectLst/>
              </a:rPr>
              <a:t> as part of “car</a:t>
            </a:r>
            <a:r>
              <a:rPr lang="en-US" altLang="en-US" sz="2800" dirty="0">
                <a:solidFill>
                  <a:srgbClr val="002060"/>
                </a:solidFill>
              </a:rPr>
              <a:t>”</a:t>
            </a:r>
            <a:r>
              <a:rPr kumimoji="0" lang="en-US" altLang="en-US" sz="2800" b="0" i="0" u="none" strike="noStrike" cap="none" normalizeH="0" baseline="0" dirty="0">
                <a:ln>
                  <a:noFill/>
                </a:ln>
                <a:solidFill>
                  <a:srgbClr val="002060"/>
                </a:solidFill>
                <a:effectLst/>
              </a:rPr>
              <a:t>). </a:t>
            </a:r>
          </a:p>
        </p:txBody>
      </p:sp>
    </p:spTree>
    <p:extLst>
      <p:ext uri="{BB962C8B-B14F-4D97-AF65-F5344CB8AC3E}">
        <p14:creationId xmlns:p14="http://schemas.microsoft.com/office/powerpoint/2010/main" val="5874241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452D5D6-A7DA-5B9E-1798-208FC3647E1C}"/>
              </a:ext>
            </a:extLst>
          </p:cNvPr>
          <p:cNvSpPr txBox="1"/>
          <p:nvPr/>
        </p:nvSpPr>
        <p:spPr>
          <a:xfrm>
            <a:off x="0" y="94268"/>
            <a:ext cx="12192000" cy="1015663"/>
          </a:xfrm>
          <a:prstGeom prst="rect">
            <a:avLst/>
          </a:prstGeom>
          <a:noFill/>
        </p:spPr>
        <p:txBody>
          <a:bodyPr wrap="square">
            <a:spAutoFit/>
          </a:bodyPr>
          <a:lstStyle/>
          <a:p>
            <a:pPr algn="ctr"/>
            <a:r>
              <a:rPr lang="en-IN" sz="6000" b="1" dirty="0">
                <a:solidFill>
                  <a:srgbClr val="002060"/>
                </a:solidFill>
              </a:rPr>
              <a:t>Polysemy and Homonymy</a:t>
            </a:r>
          </a:p>
        </p:txBody>
      </p:sp>
      <p:sp>
        <p:nvSpPr>
          <p:cNvPr id="4" name="Rectangle 2">
            <a:extLst>
              <a:ext uri="{FF2B5EF4-FFF2-40B4-BE49-F238E27FC236}">
                <a16:creationId xmlns:a16="http://schemas.microsoft.com/office/drawing/2014/main" id="{D6D4962F-A38E-6E07-14FB-E0C0BF7D173B}"/>
              </a:ext>
            </a:extLst>
          </p:cNvPr>
          <p:cNvSpPr>
            <a:spLocks noChangeArrowheads="1"/>
          </p:cNvSpPr>
          <p:nvPr/>
        </p:nvSpPr>
        <p:spPr bwMode="auto">
          <a:xfrm>
            <a:off x="83574" y="1592829"/>
            <a:ext cx="12024852" cy="44164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457200" indent="-457200">
              <a:lnSpc>
                <a:spcPct val="150000"/>
              </a:lnSpc>
              <a:spcAft>
                <a:spcPts val="800"/>
              </a:spcAft>
              <a:buFont typeface="Wingdings" panose="05000000000000000000" pitchFamily="2" charset="2"/>
              <a:buChar char="Ø"/>
            </a:pPr>
            <a:r>
              <a:rPr lang="en-IN" sz="2800" b="1"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Polysemy</a:t>
            </a:r>
            <a:r>
              <a:rPr lang="en-IN" sz="2800"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 Single word with multiple related meanings </a:t>
            </a:r>
          </a:p>
          <a:p>
            <a:pPr>
              <a:lnSpc>
                <a:spcPct val="150000"/>
              </a:lnSpc>
              <a:spcAft>
                <a:spcPts val="800"/>
              </a:spcAft>
            </a:pPr>
            <a:r>
              <a:rPr lang="en-IN" sz="2800" kern="100" dirty="0">
                <a:solidFill>
                  <a:srgbClr val="002060"/>
                </a:solidFill>
                <a:latin typeface="Calibri" panose="020F0502020204030204" pitchFamily="34" charset="0"/>
                <a:ea typeface="Calibri" panose="020F0502020204030204" pitchFamily="34" charset="0"/>
                <a:cs typeface="Latha" panose="020B0604020202020204" pitchFamily="34" charset="0"/>
              </a:rPr>
              <a:t>		</a:t>
            </a:r>
            <a:r>
              <a:rPr lang="en-IN" sz="2800"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(e.g. “light</a:t>
            </a:r>
            <a:r>
              <a:rPr lang="en-IN" sz="2800" kern="100" dirty="0">
                <a:solidFill>
                  <a:srgbClr val="002060"/>
                </a:solidFill>
                <a:latin typeface="Calibri" panose="020F0502020204030204" pitchFamily="34" charset="0"/>
                <a:ea typeface="Calibri" panose="020F0502020204030204" pitchFamily="34" charset="0"/>
                <a:cs typeface="Latha" panose="020B0604020202020204" pitchFamily="34" charset="0"/>
              </a:rPr>
              <a:t>”</a:t>
            </a:r>
            <a:r>
              <a:rPr lang="en-IN" sz="2800"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 for brightness or weight).</a:t>
            </a:r>
          </a:p>
          <a:p>
            <a:pPr marL="457200" indent="-457200">
              <a:lnSpc>
                <a:spcPct val="150000"/>
              </a:lnSpc>
              <a:spcAft>
                <a:spcPts val="800"/>
              </a:spcAft>
              <a:buFont typeface="Wingdings" panose="05000000000000000000" pitchFamily="2" charset="2"/>
              <a:buChar char="Ø"/>
            </a:pPr>
            <a:r>
              <a:rPr lang="en-IN" sz="2800" b="1"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Homonymy</a:t>
            </a:r>
            <a:r>
              <a:rPr lang="en-IN" sz="2800"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 Same spelling/word form with unrelated meanings </a:t>
            </a:r>
          </a:p>
          <a:p>
            <a:pPr>
              <a:lnSpc>
                <a:spcPct val="150000"/>
              </a:lnSpc>
              <a:spcAft>
                <a:spcPts val="800"/>
              </a:spcAft>
            </a:pPr>
            <a:r>
              <a:rPr lang="en-IN" sz="2800" kern="100" dirty="0">
                <a:solidFill>
                  <a:srgbClr val="002060"/>
                </a:solidFill>
                <a:latin typeface="Calibri" panose="020F0502020204030204" pitchFamily="34" charset="0"/>
                <a:ea typeface="Calibri" panose="020F0502020204030204" pitchFamily="34" charset="0"/>
                <a:cs typeface="Latha" panose="020B0604020202020204" pitchFamily="34" charset="0"/>
              </a:rPr>
              <a:t>		</a:t>
            </a:r>
            <a:r>
              <a:rPr lang="en-IN" sz="2800"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(e.g. “bat</a:t>
            </a:r>
            <a:r>
              <a:rPr lang="en-IN" sz="2800" kern="100" dirty="0">
                <a:solidFill>
                  <a:srgbClr val="002060"/>
                </a:solidFill>
                <a:latin typeface="Calibri" panose="020F0502020204030204" pitchFamily="34" charset="0"/>
                <a:ea typeface="Calibri" panose="020F0502020204030204" pitchFamily="34" charset="0"/>
                <a:cs typeface="Latha" panose="020B0604020202020204" pitchFamily="34" charset="0"/>
              </a:rPr>
              <a:t>”</a:t>
            </a:r>
            <a:r>
              <a:rPr lang="en-IN" sz="2800"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 as animal vs. sports tool).</a:t>
            </a:r>
          </a:p>
          <a:p>
            <a:pPr>
              <a:lnSpc>
                <a:spcPct val="150000"/>
              </a:lnSpc>
              <a:spcAft>
                <a:spcPts val="800"/>
              </a:spcAft>
            </a:pPr>
            <a:r>
              <a:rPr lang="en-IN" sz="2800" kern="100" dirty="0">
                <a:solidFill>
                  <a:srgbClr val="002060"/>
                </a:solidFill>
                <a:latin typeface="Calibri" panose="020F0502020204030204" pitchFamily="34" charset="0"/>
                <a:ea typeface="Calibri" panose="020F0502020204030204" pitchFamily="34" charset="0"/>
                <a:cs typeface="Latha" panose="020B0604020202020204" pitchFamily="34" charset="0"/>
              </a:rPr>
              <a:t>		</a:t>
            </a:r>
            <a:r>
              <a:rPr lang="en-IN" sz="2800"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Helps illustrate challenges in translation and language processing.</a:t>
            </a:r>
          </a:p>
          <a:p>
            <a:pPr marR="0" lvl="0" algn="l" defTabSz="914400" rtl="0" eaLnBrk="0" fontAlgn="base" latinLnBrk="0" hangingPunct="0">
              <a:lnSpc>
                <a:spcPct val="150000"/>
              </a:lnSpc>
              <a:spcBef>
                <a:spcPct val="0"/>
              </a:spcBef>
              <a:spcAft>
                <a:spcPct val="0"/>
              </a:spcAft>
              <a:buClrTx/>
              <a:buSzTx/>
              <a:tabLst/>
            </a:pPr>
            <a:endParaRPr kumimoji="0" lang="en-US" altLang="en-US" sz="2800" b="0" i="0" u="none" strike="noStrike" cap="none" normalizeH="0" baseline="0" dirty="0">
              <a:ln>
                <a:noFill/>
              </a:ln>
              <a:solidFill>
                <a:srgbClr val="002060"/>
              </a:solidFill>
              <a:effectLst/>
            </a:endParaRPr>
          </a:p>
        </p:txBody>
      </p:sp>
    </p:spTree>
    <p:extLst>
      <p:ext uri="{BB962C8B-B14F-4D97-AF65-F5344CB8AC3E}">
        <p14:creationId xmlns:p14="http://schemas.microsoft.com/office/powerpoint/2010/main" val="1579408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452D5D6-A7DA-5B9E-1798-208FC3647E1C}"/>
              </a:ext>
            </a:extLst>
          </p:cNvPr>
          <p:cNvSpPr txBox="1"/>
          <p:nvPr/>
        </p:nvSpPr>
        <p:spPr>
          <a:xfrm>
            <a:off x="0" y="94268"/>
            <a:ext cx="12192000" cy="1015663"/>
          </a:xfrm>
          <a:prstGeom prst="rect">
            <a:avLst/>
          </a:prstGeom>
          <a:noFill/>
        </p:spPr>
        <p:txBody>
          <a:bodyPr wrap="square">
            <a:spAutoFit/>
          </a:bodyPr>
          <a:lstStyle/>
          <a:p>
            <a:pPr algn="ctr"/>
            <a:r>
              <a:rPr lang="en-IN" sz="6000" b="1" dirty="0">
                <a:solidFill>
                  <a:srgbClr val="002060"/>
                </a:solidFill>
              </a:rPr>
              <a:t>Ambiguity in Semantics</a:t>
            </a:r>
          </a:p>
        </p:txBody>
      </p:sp>
      <p:sp>
        <p:nvSpPr>
          <p:cNvPr id="7" name="TextBox 6">
            <a:extLst>
              <a:ext uri="{FF2B5EF4-FFF2-40B4-BE49-F238E27FC236}">
                <a16:creationId xmlns:a16="http://schemas.microsoft.com/office/drawing/2014/main" id="{89AE7447-7B7B-DEA2-EF58-B5E593FBA469}"/>
              </a:ext>
            </a:extLst>
          </p:cNvPr>
          <p:cNvSpPr txBox="1"/>
          <p:nvPr/>
        </p:nvSpPr>
        <p:spPr>
          <a:xfrm>
            <a:off x="0" y="1374655"/>
            <a:ext cx="12191999" cy="4313873"/>
          </a:xfrm>
          <a:prstGeom prst="rect">
            <a:avLst/>
          </a:prstGeom>
          <a:noFill/>
        </p:spPr>
        <p:txBody>
          <a:bodyPr wrap="square">
            <a:spAutoFit/>
          </a:bodyPr>
          <a:lstStyle/>
          <a:p>
            <a:pPr marL="457200" indent="-457200">
              <a:lnSpc>
                <a:spcPct val="150000"/>
              </a:lnSpc>
              <a:spcAft>
                <a:spcPts val="800"/>
              </a:spcAft>
              <a:buFont typeface="Wingdings" panose="05000000000000000000" pitchFamily="2" charset="2"/>
              <a:buChar char="Ø"/>
            </a:pPr>
            <a:r>
              <a:rPr lang="en-IN" sz="2800" b="1"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Lexical Ambiguity</a:t>
            </a:r>
            <a:r>
              <a:rPr lang="en-IN" sz="2800"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 Word with multiple possible interpretations </a:t>
            </a:r>
          </a:p>
          <a:p>
            <a:pPr>
              <a:lnSpc>
                <a:spcPct val="150000"/>
              </a:lnSpc>
              <a:spcAft>
                <a:spcPts val="800"/>
              </a:spcAft>
            </a:pPr>
            <a:r>
              <a:rPr lang="en-IN" sz="2800" kern="100" dirty="0">
                <a:solidFill>
                  <a:srgbClr val="002060"/>
                </a:solidFill>
                <a:latin typeface="Calibri" panose="020F0502020204030204" pitchFamily="34" charset="0"/>
                <a:ea typeface="Calibri" panose="020F0502020204030204" pitchFamily="34" charset="0"/>
                <a:cs typeface="Latha" panose="020B0604020202020204" pitchFamily="34" charset="0"/>
              </a:rPr>
              <a:t>		</a:t>
            </a:r>
            <a:r>
              <a:rPr lang="en-IN" sz="2800"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(e.g. "pen" as writing instrument vs. animal enclosure).</a:t>
            </a:r>
          </a:p>
          <a:p>
            <a:pPr marL="457200" indent="-457200">
              <a:lnSpc>
                <a:spcPct val="150000"/>
              </a:lnSpc>
              <a:spcAft>
                <a:spcPts val="800"/>
              </a:spcAft>
              <a:buFont typeface="Wingdings" panose="05000000000000000000" pitchFamily="2" charset="2"/>
              <a:buChar char="Ø"/>
            </a:pPr>
            <a:r>
              <a:rPr lang="en-IN" sz="2800" b="1"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Structural Ambiguity</a:t>
            </a:r>
            <a:r>
              <a:rPr lang="en-IN" sz="2800"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 Ambiguity in sentence structure </a:t>
            </a:r>
          </a:p>
          <a:p>
            <a:pPr>
              <a:lnSpc>
                <a:spcPct val="150000"/>
              </a:lnSpc>
              <a:spcAft>
                <a:spcPts val="800"/>
              </a:spcAft>
            </a:pPr>
            <a:r>
              <a:rPr lang="en-IN" sz="2800" kern="100" dirty="0">
                <a:solidFill>
                  <a:srgbClr val="002060"/>
                </a:solidFill>
                <a:latin typeface="Calibri" panose="020F0502020204030204" pitchFamily="34" charset="0"/>
                <a:ea typeface="Calibri" panose="020F0502020204030204" pitchFamily="34" charset="0"/>
                <a:cs typeface="Latha" panose="020B0604020202020204" pitchFamily="34" charset="0"/>
              </a:rPr>
              <a:t>		</a:t>
            </a:r>
            <a:r>
              <a:rPr lang="en-IN" sz="2800"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(e.g. "Visiting relatives can be annoying").</a:t>
            </a:r>
          </a:p>
          <a:p>
            <a:pPr>
              <a:lnSpc>
                <a:spcPct val="150000"/>
              </a:lnSpc>
              <a:spcAft>
                <a:spcPts val="800"/>
              </a:spcAft>
            </a:pPr>
            <a:r>
              <a:rPr lang="en-IN" sz="2800"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		Ambiguity reveals complexity in sentence structure and contextual 					dependence in language.</a:t>
            </a:r>
          </a:p>
        </p:txBody>
      </p:sp>
    </p:spTree>
    <p:extLst>
      <p:ext uri="{BB962C8B-B14F-4D97-AF65-F5344CB8AC3E}">
        <p14:creationId xmlns:p14="http://schemas.microsoft.com/office/powerpoint/2010/main" val="8744185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452D5D6-A7DA-5B9E-1798-208FC3647E1C}"/>
              </a:ext>
            </a:extLst>
          </p:cNvPr>
          <p:cNvSpPr txBox="1"/>
          <p:nvPr/>
        </p:nvSpPr>
        <p:spPr>
          <a:xfrm>
            <a:off x="0" y="94268"/>
            <a:ext cx="12192000" cy="1015663"/>
          </a:xfrm>
          <a:prstGeom prst="rect">
            <a:avLst/>
          </a:prstGeom>
          <a:noFill/>
        </p:spPr>
        <p:txBody>
          <a:bodyPr wrap="square">
            <a:spAutoFit/>
          </a:bodyPr>
          <a:lstStyle/>
          <a:p>
            <a:pPr algn="ctr"/>
            <a:r>
              <a:rPr lang="en-IN" sz="6000" b="1" dirty="0">
                <a:solidFill>
                  <a:srgbClr val="002060"/>
                </a:solidFill>
              </a:rPr>
              <a:t>Prototype Theory</a:t>
            </a:r>
          </a:p>
        </p:txBody>
      </p:sp>
      <p:sp>
        <p:nvSpPr>
          <p:cNvPr id="4" name="TextBox 3">
            <a:extLst>
              <a:ext uri="{FF2B5EF4-FFF2-40B4-BE49-F238E27FC236}">
                <a16:creationId xmlns:a16="http://schemas.microsoft.com/office/drawing/2014/main" id="{16374984-9124-8547-7715-C61CCB3A4E7B}"/>
              </a:ext>
            </a:extLst>
          </p:cNvPr>
          <p:cNvSpPr txBox="1"/>
          <p:nvPr/>
        </p:nvSpPr>
        <p:spPr>
          <a:xfrm>
            <a:off x="0" y="1674216"/>
            <a:ext cx="12192000" cy="4211281"/>
          </a:xfrm>
          <a:prstGeom prst="rect">
            <a:avLst/>
          </a:prstGeom>
          <a:noFill/>
        </p:spPr>
        <p:txBody>
          <a:bodyPr wrap="square">
            <a:spAutoFit/>
          </a:bodyPr>
          <a:lstStyle/>
          <a:p>
            <a:pPr>
              <a:lnSpc>
                <a:spcPct val="150000"/>
              </a:lnSpc>
              <a:spcAft>
                <a:spcPts val="800"/>
              </a:spcAft>
            </a:pPr>
            <a:r>
              <a:rPr lang="en-IN" sz="2800" kern="100" dirty="0">
                <a:effectLst/>
                <a:latin typeface="Calibri" panose="020F0502020204030204" pitchFamily="34" charset="0"/>
                <a:ea typeface="Calibri" panose="020F0502020204030204" pitchFamily="34" charset="0"/>
                <a:cs typeface="Latha" panose="020B0604020202020204" pitchFamily="34" charset="0"/>
              </a:rPr>
              <a:t>		</a:t>
            </a:r>
            <a:r>
              <a:rPr lang="en-IN" sz="2800"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Theory of how we categorize based on typical examples rather than strict 			definitions.</a:t>
            </a:r>
          </a:p>
          <a:p>
            <a:pPr marL="285750" indent="-285750">
              <a:lnSpc>
                <a:spcPct val="150000"/>
              </a:lnSpc>
              <a:spcAft>
                <a:spcPts val="800"/>
              </a:spcAft>
              <a:buFont typeface="Wingdings" panose="05000000000000000000" pitchFamily="2" charset="2"/>
              <a:buChar char="Ø"/>
            </a:pPr>
            <a:r>
              <a:rPr lang="en-IN" sz="2800" b="1"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Prototype</a:t>
            </a:r>
            <a:r>
              <a:rPr lang="en-IN" sz="2800"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 Ideal example that defines a category </a:t>
            </a:r>
          </a:p>
          <a:p>
            <a:pPr>
              <a:lnSpc>
                <a:spcPct val="150000"/>
              </a:lnSpc>
              <a:spcAft>
                <a:spcPts val="800"/>
              </a:spcAft>
            </a:pPr>
            <a:r>
              <a:rPr lang="en-IN" sz="2800" kern="100" dirty="0">
                <a:solidFill>
                  <a:srgbClr val="002060"/>
                </a:solidFill>
                <a:latin typeface="Calibri" panose="020F0502020204030204" pitchFamily="34" charset="0"/>
                <a:ea typeface="Calibri" panose="020F0502020204030204" pitchFamily="34" charset="0"/>
                <a:cs typeface="Latha" panose="020B0604020202020204" pitchFamily="34" charset="0"/>
              </a:rPr>
              <a:t>		</a:t>
            </a:r>
            <a:r>
              <a:rPr lang="en-IN" sz="2800"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(e.g. </a:t>
            </a:r>
            <a:r>
              <a:rPr lang="en-IN" sz="2800" kern="100" dirty="0">
                <a:solidFill>
                  <a:srgbClr val="002060"/>
                </a:solidFill>
                <a:latin typeface="Calibri" panose="020F0502020204030204" pitchFamily="34" charset="0"/>
                <a:ea typeface="Calibri" panose="020F0502020204030204" pitchFamily="34" charset="0"/>
                <a:cs typeface="Latha" panose="020B0604020202020204" pitchFamily="34" charset="0"/>
              </a:rPr>
              <a:t>“</a:t>
            </a:r>
            <a:r>
              <a:rPr lang="en-IN" sz="2800"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robin</a:t>
            </a:r>
            <a:r>
              <a:rPr lang="en-IN" sz="2800" kern="100" dirty="0">
                <a:solidFill>
                  <a:srgbClr val="002060"/>
                </a:solidFill>
                <a:latin typeface="Calibri" panose="020F0502020204030204" pitchFamily="34" charset="0"/>
                <a:ea typeface="Calibri" panose="020F0502020204030204" pitchFamily="34" charset="0"/>
                <a:cs typeface="Latha" panose="020B0604020202020204" pitchFamily="34" charset="0"/>
              </a:rPr>
              <a:t>”</a:t>
            </a:r>
            <a:r>
              <a:rPr lang="en-IN" sz="2800"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 as a prototype for “bird</a:t>
            </a:r>
            <a:r>
              <a:rPr lang="en-IN" sz="2800" kern="100" dirty="0">
                <a:solidFill>
                  <a:srgbClr val="002060"/>
                </a:solidFill>
                <a:latin typeface="Calibri" panose="020F0502020204030204" pitchFamily="34" charset="0"/>
                <a:ea typeface="Calibri" panose="020F0502020204030204" pitchFamily="34" charset="0"/>
                <a:cs typeface="Latha" panose="020B0604020202020204" pitchFamily="34" charset="0"/>
              </a:rPr>
              <a:t>”</a:t>
            </a:r>
            <a:r>
              <a:rPr lang="en-IN" sz="2800"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a:t>
            </a:r>
          </a:p>
          <a:p>
            <a:pPr>
              <a:lnSpc>
                <a:spcPct val="150000"/>
              </a:lnSpc>
              <a:spcAft>
                <a:spcPts val="800"/>
              </a:spcAft>
            </a:pPr>
            <a:r>
              <a:rPr lang="en-IN" sz="2800"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		Explains why some items are seen as "better" examples of a category than 			others.</a:t>
            </a:r>
          </a:p>
        </p:txBody>
      </p:sp>
    </p:spTree>
    <p:extLst>
      <p:ext uri="{BB962C8B-B14F-4D97-AF65-F5344CB8AC3E}">
        <p14:creationId xmlns:p14="http://schemas.microsoft.com/office/powerpoint/2010/main" val="35534009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452D5D6-A7DA-5B9E-1798-208FC3647E1C}"/>
              </a:ext>
            </a:extLst>
          </p:cNvPr>
          <p:cNvSpPr txBox="1"/>
          <p:nvPr/>
        </p:nvSpPr>
        <p:spPr>
          <a:xfrm>
            <a:off x="0" y="94268"/>
            <a:ext cx="12192000" cy="1015663"/>
          </a:xfrm>
          <a:prstGeom prst="rect">
            <a:avLst/>
          </a:prstGeom>
          <a:noFill/>
        </p:spPr>
        <p:txBody>
          <a:bodyPr wrap="square">
            <a:spAutoFit/>
          </a:bodyPr>
          <a:lstStyle/>
          <a:p>
            <a:pPr algn="ctr"/>
            <a:r>
              <a:rPr lang="en-IN" sz="6000" b="1" dirty="0">
                <a:solidFill>
                  <a:srgbClr val="002060"/>
                </a:solidFill>
              </a:rPr>
              <a:t>Denotation and Connotation</a:t>
            </a:r>
          </a:p>
        </p:txBody>
      </p:sp>
      <p:sp>
        <p:nvSpPr>
          <p:cNvPr id="4" name="TextBox 3">
            <a:extLst>
              <a:ext uri="{FF2B5EF4-FFF2-40B4-BE49-F238E27FC236}">
                <a16:creationId xmlns:a16="http://schemas.microsoft.com/office/drawing/2014/main" id="{16374984-9124-8547-7715-C61CCB3A4E7B}"/>
              </a:ext>
            </a:extLst>
          </p:cNvPr>
          <p:cNvSpPr txBox="1"/>
          <p:nvPr/>
        </p:nvSpPr>
        <p:spPr>
          <a:xfrm>
            <a:off x="75415" y="1570521"/>
            <a:ext cx="12192000" cy="4108689"/>
          </a:xfrm>
          <a:prstGeom prst="rect">
            <a:avLst/>
          </a:prstGeom>
          <a:noFill/>
        </p:spPr>
        <p:txBody>
          <a:bodyPr wrap="square">
            <a:spAutoFit/>
          </a:bodyPr>
          <a:lstStyle/>
          <a:p>
            <a:pPr marL="457200" indent="-457200">
              <a:lnSpc>
                <a:spcPct val="150000"/>
              </a:lnSpc>
              <a:spcAft>
                <a:spcPts val="800"/>
              </a:spcAft>
              <a:buFont typeface="Wingdings" panose="05000000000000000000" pitchFamily="2" charset="2"/>
              <a:buChar char="Ø"/>
            </a:pPr>
            <a:r>
              <a:rPr lang="en-IN" sz="2800" b="1"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Denotation</a:t>
            </a:r>
            <a:r>
              <a:rPr lang="en-IN" sz="2800"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 Exact, dictionary definition of a word without emotional or cultural influences.</a:t>
            </a:r>
          </a:p>
          <a:p>
            <a:pPr marL="457200" indent="-457200">
              <a:lnSpc>
                <a:spcPct val="150000"/>
              </a:lnSpc>
              <a:spcAft>
                <a:spcPts val="800"/>
              </a:spcAft>
              <a:buFont typeface="Wingdings" panose="05000000000000000000" pitchFamily="2" charset="2"/>
              <a:buChar char="Ø"/>
            </a:pPr>
            <a:r>
              <a:rPr lang="en-IN" sz="2800" b="1"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Connotation</a:t>
            </a:r>
            <a:r>
              <a:rPr lang="en-IN" sz="2800"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 Additional cultural, emotional, or personal associations beyond the literal meaning.</a:t>
            </a:r>
          </a:p>
          <a:p>
            <a:pPr>
              <a:lnSpc>
                <a:spcPct val="150000"/>
              </a:lnSpc>
              <a:spcAft>
                <a:spcPts val="800"/>
              </a:spcAft>
            </a:pPr>
            <a:r>
              <a:rPr lang="en-IN" sz="2800"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		Examples: “Snake</a:t>
            </a:r>
            <a:r>
              <a:rPr lang="en-IN" sz="2800" kern="100" dirty="0">
                <a:solidFill>
                  <a:srgbClr val="002060"/>
                </a:solidFill>
                <a:latin typeface="Calibri" panose="020F0502020204030204" pitchFamily="34" charset="0"/>
                <a:ea typeface="Calibri" panose="020F0502020204030204" pitchFamily="34" charset="0"/>
                <a:cs typeface="Latha" panose="020B0604020202020204" pitchFamily="34" charset="0"/>
              </a:rPr>
              <a:t>”</a:t>
            </a:r>
            <a:r>
              <a:rPr lang="en-IN" sz="2800"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 denotes a reptile but connotes danger or deceit in some 			cultures.</a:t>
            </a:r>
          </a:p>
        </p:txBody>
      </p:sp>
    </p:spTree>
    <p:extLst>
      <p:ext uri="{BB962C8B-B14F-4D97-AF65-F5344CB8AC3E}">
        <p14:creationId xmlns:p14="http://schemas.microsoft.com/office/powerpoint/2010/main" val="5982530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452D5D6-A7DA-5B9E-1798-208FC3647E1C}"/>
              </a:ext>
            </a:extLst>
          </p:cNvPr>
          <p:cNvSpPr txBox="1"/>
          <p:nvPr/>
        </p:nvSpPr>
        <p:spPr>
          <a:xfrm>
            <a:off x="0" y="94268"/>
            <a:ext cx="12192000" cy="1015663"/>
          </a:xfrm>
          <a:prstGeom prst="rect">
            <a:avLst/>
          </a:prstGeom>
          <a:noFill/>
        </p:spPr>
        <p:txBody>
          <a:bodyPr wrap="square">
            <a:spAutoFit/>
          </a:bodyPr>
          <a:lstStyle/>
          <a:p>
            <a:pPr algn="ctr"/>
            <a:r>
              <a:rPr lang="en-IN" sz="6000" b="1" dirty="0">
                <a:solidFill>
                  <a:srgbClr val="002060"/>
                </a:solidFill>
              </a:rPr>
              <a:t>Compositional Semantics</a:t>
            </a:r>
          </a:p>
        </p:txBody>
      </p:sp>
      <p:sp>
        <p:nvSpPr>
          <p:cNvPr id="7" name="TextBox 6">
            <a:extLst>
              <a:ext uri="{FF2B5EF4-FFF2-40B4-BE49-F238E27FC236}">
                <a16:creationId xmlns:a16="http://schemas.microsoft.com/office/drawing/2014/main" id="{1E56552D-23E3-2E22-3E9A-C424C4BE42EC}"/>
              </a:ext>
            </a:extLst>
          </p:cNvPr>
          <p:cNvSpPr txBox="1"/>
          <p:nvPr/>
        </p:nvSpPr>
        <p:spPr>
          <a:xfrm>
            <a:off x="0" y="1429120"/>
            <a:ext cx="12113443" cy="4108689"/>
          </a:xfrm>
          <a:prstGeom prst="rect">
            <a:avLst/>
          </a:prstGeom>
          <a:noFill/>
        </p:spPr>
        <p:txBody>
          <a:bodyPr wrap="square">
            <a:spAutoFit/>
          </a:bodyPr>
          <a:lstStyle/>
          <a:p>
            <a:pPr marL="285750" indent="-285750">
              <a:lnSpc>
                <a:spcPct val="150000"/>
              </a:lnSpc>
              <a:spcAft>
                <a:spcPts val="800"/>
              </a:spcAft>
              <a:buFont typeface="Wingdings" panose="05000000000000000000" pitchFamily="2" charset="2"/>
              <a:buChar char="Ø"/>
            </a:pPr>
            <a:r>
              <a:rPr lang="en-IN" sz="2800" b="1"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Principle of Compositionality</a:t>
            </a:r>
            <a:r>
              <a:rPr lang="en-IN" sz="2800"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 Sentence meaning is derived from individual word meanings and structure.</a:t>
            </a:r>
          </a:p>
          <a:p>
            <a:pPr marL="285750" indent="-285750">
              <a:lnSpc>
                <a:spcPct val="150000"/>
              </a:lnSpc>
              <a:spcAft>
                <a:spcPts val="800"/>
              </a:spcAft>
              <a:buFont typeface="Wingdings" panose="05000000000000000000" pitchFamily="2" charset="2"/>
              <a:buChar char="Ø"/>
            </a:pPr>
            <a:r>
              <a:rPr lang="en-IN" sz="2800"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Important in language construction and understanding idioms, metaphors and phrases.</a:t>
            </a:r>
          </a:p>
          <a:p>
            <a:pPr>
              <a:lnSpc>
                <a:spcPct val="150000"/>
              </a:lnSpc>
              <a:spcAft>
                <a:spcPts val="800"/>
              </a:spcAft>
            </a:pPr>
            <a:r>
              <a:rPr lang="en-IN" sz="2800"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		Helps analyse complex sentences by examining how each word contributes 			to overall meaning.</a:t>
            </a:r>
          </a:p>
        </p:txBody>
      </p:sp>
    </p:spTree>
    <p:extLst>
      <p:ext uri="{BB962C8B-B14F-4D97-AF65-F5344CB8AC3E}">
        <p14:creationId xmlns:p14="http://schemas.microsoft.com/office/powerpoint/2010/main" val="20086380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452D5D6-A7DA-5B9E-1798-208FC3647E1C}"/>
              </a:ext>
            </a:extLst>
          </p:cNvPr>
          <p:cNvSpPr txBox="1"/>
          <p:nvPr/>
        </p:nvSpPr>
        <p:spPr>
          <a:xfrm>
            <a:off x="0" y="94268"/>
            <a:ext cx="12192000" cy="1015663"/>
          </a:xfrm>
          <a:prstGeom prst="rect">
            <a:avLst/>
          </a:prstGeom>
          <a:noFill/>
        </p:spPr>
        <p:txBody>
          <a:bodyPr wrap="square">
            <a:spAutoFit/>
          </a:bodyPr>
          <a:lstStyle/>
          <a:p>
            <a:pPr algn="ctr"/>
            <a:r>
              <a:rPr lang="en-IN" sz="6000" b="1" dirty="0">
                <a:solidFill>
                  <a:srgbClr val="002060"/>
                </a:solidFill>
              </a:rPr>
              <a:t>Semantic Analysis Techniques</a:t>
            </a:r>
          </a:p>
        </p:txBody>
      </p:sp>
      <p:sp>
        <p:nvSpPr>
          <p:cNvPr id="6" name="TextBox 5">
            <a:extLst>
              <a:ext uri="{FF2B5EF4-FFF2-40B4-BE49-F238E27FC236}">
                <a16:creationId xmlns:a16="http://schemas.microsoft.com/office/drawing/2014/main" id="{E2D7D828-5211-44BD-7E04-D2E4FEE51174}"/>
              </a:ext>
            </a:extLst>
          </p:cNvPr>
          <p:cNvSpPr txBox="1"/>
          <p:nvPr/>
        </p:nvSpPr>
        <p:spPr>
          <a:xfrm>
            <a:off x="0" y="1674216"/>
            <a:ext cx="12191999" cy="3667542"/>
          </a:xfrm>
          <a:prstGeom prst="rect">
            <a:avLst/>
          </a:prstGeom>
          <a:noFill/>
        </p:spPr>
        <p:txBody>
          <a:bodyPr wrap="square">
            <a:spAutoFit/>
          </a:bodyPr>
          <a:lstStyle/>
          <a:p>
            <a:pPr marL="285750" indent="-285750">
              <a:lnSpc>
                <a:spcPct val="150000"/>
              </a:lnSpc>
              <a:spcAft>
                <a:spcPts val="800"/>
              </a:spcAft>
              <a:buFont typeface="Wingdings" panose="05000000000000000000" pitchFamily="2" charset="2"/>
              <a:buChar char="Ø"/>
            </a:pPr>
            <a:r>
              <a:rPr lang="en-IN" sz="2800" b="1"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Componential Analysis</a:t>
            </a:r>
            <a:r>
              <a:rPr lang="en-IN" sz="2800"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 Breaking down words into defining semantic features </a:t>
            </a:r>
          </a:p>
          <a:p>
            <a:pPr>
              <a:lnSpc>
                <a:spcPct val="150000"/>
              </a:lnSpc>
              <a:spcAft>
                <a:spcPts val="800"/>
              </a:spcAft>
            </a:pPr>
            <a:r>
              <a:rPr lang="en-IN" sz="2800"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		(e.g. </a:t>
            </a:r>
            <a:r>
              <a:rPr lang="en-IN" sz="2800" kern="100" dirty="0">
                <a:solidFill>
                  <a:srgbClr val="002060"/>
                </a:solidFill>
                <a:latin typeface="Calibri" panose="020F0502020204030204" pitchFamily="34" charset="0"/>
                <a:ea typeface="Calibri" panose="020F0502020204030204" pitchFamily="34" charset="0"/>
                <a:cs typeface="Latha" panose="020B0604020202020204" pitchFamily="34" charset="0"/>
              </a:rPr>
              <a:t>“</a:t>
            </a:r>
            <a:r>
              <a:rPr lang="en-IN" sz="2800"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girl” = [+human, +female, -adult]).</a:t>
            </a:r>
          </a:p>
          <a:p>
            <a:pPr marL="285750" indent="-285750">
              <a:lnSpc>
                <a:spcPct val="150000"/>
              </a:lnSpc>
              <a:spcAft>
                <a:spcPts val="800"/>
              </a:spcAft>
              <a:buFont typeface="Wingdings" panose="05000000000000000000" pitchFamily="2" charset="2"/>
              <a:buChar char="Ø"/>
            </a:pPr>
            <a:r>
              <a:rPr lang="en-IN" sz="2800" b="1"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Semantic Field Analysis</a:t>
            </a:r>
            <a:r>
              <a:rPr lang="en-IN" sz="2800"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 Grouping words within a similar domain </a:t>
            </a:r>
          </a:p>
          <a:p>
            <a:pPr>
              <a:lnSpc>
                <a:spcPct val="150000"/>
              </a:lnSpc>
              <a:spcAft>
                <a:spcPts val="800"/>
              </a:spcAft>
            </a:pPr>
            <a:r>
              <a:rPr lang="en-IN" sz="2800"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		(e.g. words related to </a:t>
            </a:r>
            <a:r>
              <a:rPr lang="en-IN" sz="2800" kern="100" dirty="0">
                <a:solidFill>
                  <a:srgbClr val="002060"/>
                </a:solidFill>
                <a:latin typeface="Calibri" panose="020F0502020204030204" pitchFamily="34" charset="0"/>
                <a:ea typeface="Calibri" panose="020F0502020204030204" pitchFamily="34" charset="0"/>
                <a:cs typeface="Latha" panose="020B0604020202020204" pitchFamily="34" charset="0"/>
              </a:rPr>
              <a:t>“</a:t>
            </a:r>
            <a:r>
              <a:rPr lang="en-IN" sz="2800"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weather</a:t>
            </a:r>
            <a:r>
              <a:rPr lang="en-IN" sz="2800" kern="100" dirty="0">
                <a:solidFill>
                  <a:srgbClr val="002060"/>
                </a:solidFill>
                <a:latin typeface="Calibri" panose="020F0502020204030204" pitchFamily="34" charset="0"/>
                <a:ea typeface="Calibri" panose="020F0502020204030204" pitchFamily="34" charset="0"/>
                <a:cs typeface="Latha" panose="020B0604020202020204" pitchFamily="34" charset="0"/>
              </a:rPr>
              <a:t>”</a:t>
            </a:r>
            <a:r>
              <a:rPr lang="en-IN" sz="2800"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a:t>
            </a:r>
          </a:p>
          <a:p>
            <a:pPr marL="285750" indent="-285750">
              <a:lnSpc>
                <a:spcPct val="150000"/>
              </a:lnSpc>
              <a:spcAft>
                <a:spcPts val="800"/>
              </a:spcAft>
              <a:buFont typeface="Wingdings" panose="05000000000000000000" pitchFamily="2" charset="2"/>
              <a:buChar char="Ø"/>
            </a:pPr>
            <a:r>
              <a:rPr lang="en-IN" sz="2800" b="1"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Distributional Analysis</a:t>
            </a:r>
            <a:r>
              <a:rPr lang="en-IN" sz="2800"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 Studying words through their use in different contexts.</a:t>
            </a:r>
          </a:p>
        </p:txBody>
      </p:sp>
    </p:spTree>
    <p:extLst>
      <p:ext uri="{BB962C8B-B14F-4D97-AF65-F5344CB8AC3E}">
        <p14:creationId xmlns:p14="http://schemas.microsoft.com/office/powerpoint/2010/main" val="11664399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452D5D6-A7DA-5B9E-1798-208FC3647E1C}"/>
              </a:ext>
            </a:extLst>
          </p:cNvPr>
          <p:cNvSpPr txBox="1"/>
          <p:nvPr/>
        </p:nvSpPr>
        <p:spPr>
          <a:xfrm>
            <a:off x="0" y="94268"/>
            <a:ext cx="12192000" cy="1015663"/>
          </a:xfrm>
          <a:prstGeom prst="rect">
            <a:avLst/>
          </a:prstGeom>
          <a:noFill/>
        </p:spPr>
        <p:txBody>
          <a:bodyPr wrap="square">
            <a:spAutoFit/>
          </a:bodyPr>
          <a:lstStyle/>
          <a:p>
            <a:pPr algn="ctr"/>
            <a:r>
              <a:rPr lang="en-IN" sz="6000" b="1" dirty="0">
                <a:solidFill>
                  <a:srgbClr val="002060"/>
                </a:solidFill>
              </a:rPr>
              <a:t>Syntax vs. Semantics</a:t>
            </a:r>
          </a:p>
        </p:txBody>
      </p:sp>
      <p:sp>
        <p:nvSpPr>
          <p:cNvPr id="3" name="TextBox 2">
            <a:extLst>
              <a:ext uri="{FF2B5EF4-FFF2-40B4-BE49-F238E27FC236}">
                <a16:creationId xmlns:a16="http://schemas.microsoft.com/office/drawing/2014/main" id="{288ACABC-2DE6-90DF-6372-75F116B7B416}"/>
              </a:ext>
            </a:extLst>
          </p:cNvPr>
          <p:cNvSpPr txBox="1"/>
          <p:nvPr/>
        </p:nvSpPr>
        <p:spPr>
          <a:xfrm>
            <a:off x="84841" y="1532814"/>
            <a:ext cx="12192000" cy="3462358"/>
          </a:xfrm>
          <a:prstGeom prst="rect">
            <a:avLst/>
          </a:prstGeom>
          <a:noFill/>
        </p:spPr>
        <p:txBody>
          <a:bodyPr wrap="square">
            <a:spAutoFit/>
          </a:bodyPr>
          <a:lstStyle/>
          <a:p>
            <a:pPr marL="285750" indent="-285750">
              <a:lnSpc>
                <a:spcPct val="150000"/>
              </a:lnSpc>
              <a:spcAft>
                <a:spcPts val="800"/>
              </a:spcAft>
              <a:buFont typeface="Wingdings" panose="05000000000000000000" pitchFamily="2" charset="2"/>
              <a:buChar char="Ø"/>
            </a:pPr>
            <a:r>
              <a:rPr lang="en-IN" sz="2800" b="1"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Syntax</a:t>
            </a:r>
            <a:r>
              <a:rPr lang="en-IN" sz="2800"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 Rules for structuring sentences and phrases; does not always convey meaning directly.</a:t>
            </a:r>
          </a:p>
          <a:p>
            <a:pPr marL="285750" indent="-285750">
              <a:lnSpc>
                <a:spcPct val="150000"/>
              </a:lnSpc>
              <a:spcAft>
                <a:spcPts val="800"/>
              </a:spcAft>
              <a:buFont typeface="Wingdings" panose="05000000000000000000" pitchFamily="2" charset="2"/>
              <a:buChar char="Ø"/>
            </a:pPr>
            <a:r>
              <a:rPr lang="en-IN" sz="2800" b="1"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Semantics</a:t>
            </a:r>
            <a:r>
              <a:rPr lang="en-IN" sz="2800"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 Interprets the meaning of those syntactically arranged words.</a:t>
            </a:r>
          </a:p>
          <a:p>
            <a:pPr>
              <a:lnSpc>
                <a:spcPct val="150000"/>
              </a:lnSpc>
              <a:spcAft>
                <a:spcPts val="800"/>
              </a:spcAft>
            </a:pPr>
            <a:r>
              <a:rPr lang="en-IN" sz="2800" kern="100" dirty="0">
                <a:solidFill>
                  <a:srgbClr val="002060"/>
                </a:solidFill>
                <a:latin typeface="Calibri" panose="020F0502020204030204" pitchFamily="34" charset="0"/>
                <a:ea typeface="Calibri" panose="020F0502020204030204" pitchFamily="34" charset="0"/>
                <a:cs typeface="Latha" panose="020B0604020202020204" pitchFamily="34" charset="0"/>
              </a:rPr>
              <a:t>	</a:t>
            </a:r>
            <a:r>
              <a:rPr lang="en-IN" sz="2800"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Example: Syntax forms a sentence structure; semantics gives it an I	interpretable 	meaning.</a:t>
            </a:r>
          </a:p>
        </p:txBody>
      </p:sp>
    </p:spTree>
    <p:extLst>
      <p:ext uri="{BB962C8B-B14F-4D97-AF65-F5344CB8AC3E}">
        <p14:creationId xmlns:p14="http://schemas.microsoft.com/office/powerpoint/2010/main" val="30781969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452D5D6-A7DA-5B9E-1798-208FC3647E1C}"/>
              </a:ext>
            </a:extLst>
          </p:cNvPr>
          <p:cNvSpPr txBox="1"/>
          <p:nvPr/>
        </p:nvSpPr>
        <p:spPr>
          <a:xfrm>
            <a:off x="0" y="94268"/>
            <a:ext cx="12192000" cy="1015663"/>
          </a:xfrm>
          <a:prstGeom prst="rect">
            <a:avLst/>
          </a:prstGeom>
          <a:noFill/>
        </p:spPr>
        <p:txBody>
          <a:bodyPr wrap="square">
            <a:spAutoFit/>
          </a:bodyPr>
          <a:lstStyle/>
          <a:p>
            <a:pPr algn="ctr"/>
            <a:r>
              <a:rPr lang="en-IN" sz="6000" b="1" dirty="0">
                <a:solidFill>
                  <a:srgbClr val="002060"/>
                </a:solidFill>
              </a:rPr>
              <a:t>Applications of Semantics</a:t>
            </a:r>
          </a:p>
        </p:txBody>
      </p:sp>
      <p:sp>
        <p:nvSpPr>
          <p:cNvPr id="4" name="TextBox 3">
            <a:extLst>
              <a:ext uri="{FF2B5EF4-FFF2-40B4-BE49-F238E27FC236}">
                <a16:creationId xmlns:a16="http://schemas.microsoft.com/office/drawing/2014/main" id="{082D0D8F-32F8-0578-2829-DFC5987855C8}"/>
              </a:ext>
            </a:extLst>
          </p:cNvPr>
          <p:cNvSpPr txBox="1"/>
          <p:nvPr/>
        </p:nvSpPr>
        <p:spPr>
          <a:xfrm>
            <a:off x="103694" y="1927948"/>
            <a:ext cx="12191999" cy="3462358"/>
          </a:xfrm>
          <a:prstGeom prst="rect">
            <a:avLst/>
          </a:prstGeom>
          <a:noFill/>
        </p:spPr>
        <p:txBody>
          <a:bodyPr wrap="square">
            <a:spAutoFit/>
          </a:bodyPr>
          <a:lstStyle/>
          <a:p>
            <a:pPr marL="285750" indent="-285750">
              <a:lnSpc>
                <a:spcPct val="150000"/>
              </a:lnSpc>
              <a:spcAft>
                <a:spcPts val="800"/>
              </a:spcAft>
              <a:buFont typeface="Wingdings" panose="05000000000000000000" pitchFamily="2" charset="2"/>
              <a:buChar char="Ø"/>
            </a:pPr>
            <a:r>
              <a:rPr lang="en-IN" sz="2800" b="1"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Translation</a:t>
            </a:r>
            <a:r>
              <a:rPr lang="en-IN" sz="2800"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 Ensures words convey equivalent meanings across languages.</a:t>
            </a:r>
          </a:p>
          <a:p>
            <a:pPr marL="285750" indent="-285750">
              <a:lnSpc>
                <a:spcPct val="150000"/>
              </a:lnSpc>
              <a:spcAft>
                <a:spcPts val="800"/>
              </a:spcAft>
              <a:buFont typeface="Wingdings" panose="05000000000000000000" pitchFamily="2" charset="2"/>
              <a:buChar char="Ø"/>
            </a:pPr>
            <a:r>
              <a:rPr lang="en-IN" sz="2800" b="1"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NLP (Natural Language Processing)</a:t>
            </a:r>
            <a:r>
              <a:rPr lang="en-IN" sz="2800"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 Enhances machine interpretation of human language.</a:t>
            </a:r>
          </a:p>
          <a:p>
            <a:pPr marL="285750" indent="-285750">
              <a:lnSpc>
                <a:spcPct val="150000"/>
              </a:lnSpc>
              <a:spcAft>
                <a:spcPts val="800"/>
              </a:spcAft>
              <a:buFont typeface="Wingdings" panose="05000000000000000000" pitchFamily="2" charset="2"/>
              <a:buChar char="Ø"/>
            </a:pPr>
            <a:r>
              <a:rPr lang="en-IN" sz="2800" b="1"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Linguistic Research</a:t>
            </a:r>
            <a:r>
              <a:rPr lang="en-IN" sz="2800"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 Improves understanding of language evolution, cultural influence, and meaning variation.</a:t>
            </a:r>
          </a:p>
        </p:txBody>
      </p:sp>
    </p:spTree>
    <p:extLst>
      <p:ext uri="{BB962C8B-B14F-4D97-AF65-F5344CB8AC3E}">
        <p14:creationId xmlns:p14="http://schemas.microsoft.com/office/powerpoint/2010/main" val="35866497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452D5D6-A7DA-5B9E-1798-208FC3647E1C}"/>
              </a:ext>
            </a:extLst>
          </p:cNvPr>
          <p:cNvSpPr txBox="1"/>
          <p:nvPr/>
        </p:nvSpPr>
        <p:spPr>
          <a:xfrm>
            <a:off x="0" y="94268"/>
            <a:ext cx="12192000" cy="1015663"/>
          </a:xfrm>
          <a:prstGeom prst="rect">
            <a:avLst/>
          </a:prstGeom>
          <a:noFill/>
        </p:spPr>
        <p:txBody>
          <a:bodyPr wrap="square">
            <a:spAutoFit/>
          </a:bodyPr>
          <a:lstStyle/>
          <a:p>
            <a:pPr algn="ctr"/>
            <a:r>
              <a:rPr lang="en-IN" sz="6000" b="1" dirty="0">
                <a:solidFill>
                  <a:srgbClr val="002060"/>
                </a:solidFill>
              </a:rPr>
              <a:t>Examples of Semantic Analysis</a:t>
            </a:r>
          </a:p>
        </p:txBody>
      </p:sp>
      <p:sp>
        <p:nvSpPr>
          <p:cNvPr id="6" name="TextBox 5">
            <a:extLst>
              <a:ext uri="{FF2B5EF4-FFF2-40B4-BE49-F238E27FC236}">
                <a16:creationId xmlns:a16="http://schemas.microsoft.com/office/drawing/2014/main" id="{8C3A8909-C184-297A-3795-11C2563E466D}"/>
              </a:ext>
            </a:extLst>
          </p:cNvPr>
          <p:cNvSpPr txBox="1"/>
          <p:nvPr/>
        </p:nvSpPr>
        <p:spPr>
          <a:xfrm>
            <a:off x="226243" y="1337283"/>
            <a:ext cx="11811786" cy="4416465"/>
          </a:xfrm>
          <a:prstGeom prst="rect">
            <a:avLst/>
          </a:prstGeom>
          <a:noFill/>
        </p:spPr>
        <p:txBody>
          <a:bodyPr wrap="square">
            <a:spAutoFit/>
          </a:bodyPr>
          <a:lstStyle/>
          <a:p>
            <a:pPr>
              <a:lnSpc>
                <a:spcPct val="150000"/>
              </a:lnSpc>
              <a:spcAft>
                <a:spcPts val="800"/>
              </a:spcAft>
            </a:pPr>
            <a:r>
              <a:rPr lang="en-IN" sz="2800" b="1"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Idioms</a:t>
            </a:r>
            <a:r>
              <a:rPr lang="en-IN" sz="2800"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 Non-literal phrases with unique meanings </a:t>
            </a:r>
          </a:p>
          <a:p>
            <a:pPr>
              <a:lnSpc>
                <a:spcPct val="150000"/>
              </a:lnSpc>
              <a:spcAft>
                <a:spcPts val="800"/>
              </a:spcAft>
            </a:pPr>
            <a:r>
              <a:rPr lang="en-IN" sz="2800" kern="100" dirty="0">
                <a:solidFill>
                  <a:srgbClr val="002060"/>
                </a:solidFill>
                <a:latin typeface="Calibri" panose="020F0502020204030204" pitchFamily="34" charset="0"/>
                <a:ea typeface="Calibri" panose="020F0502020204030204" pitchFamily="34" charset="0"/>
                <a:cs typeface="Latha" panose="020B0604020202020204" pitchFamily="34" charset="0"/>
              </a:rPr>
              <a:t>	</a:t>
            </a:r>
            <a:r>
              <a:rPr lang="en-IN" sz="2800"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(e.g. </a:t>
            </a:r>
            <a:r>
              <a:rPr lang="en-IN" sz="2800" kern="100" dirty="0">
                <a:solidFill>
                  <a:srgbClr val="002060"/>
                </a:solidFill>
                <a:latin typeface="Calibri" panose="020F0502020204030204" pitchFamily="34" charset="0"/>
                <a:ea typeface="Calibri" panose="020F0502020204030204" pitchFamily="34" charset="0"/>
                <a:cs typeface="Latha" panose="020B0604020202020204" pitchFamily="34" charset="0"/>
              </a:rPr>
              <a:t>“</a:t>
            </a:r>
            <a:r>
              <a:rPr lang="en-IN" sz="2800"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spill the beans” means “reveal a secret”).</a:t>
            </a:r>
          </a:p>
          <a:p>
            <a:pPr>
              <a:lnSpc>
                <a:spcPct val="150000"/>
              </a:lnSpc>
              <a:spcAft>
                <a:spcPts val="800"/>
              </a:spcAft>
            </a:pPr>
            <a:r>
              <a:rPr lang="en-IN" sz="2800" b="1"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Metaphors and Similes</a:t>
            </a:r>
            <a:r>
              <a:rPr lang="en-IN" sz="2800"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 Compare ideas symbolically </a:t>
            </a:r>
          </a:p>
          <a:p>
            <a:pPr>
              <a:lnSpc>
                <a:spcPct val="150000"/>
              </a:lnSpc>
              <a:spcAft>
                <a:spcPts val="800"/>
              </a:spcAft>
            </a:pPr>
            <a:r>
              <a:rPr lang="en-IN" sz="2800"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	(e.g. </a:t>
            </a:r>
            <a:r>
              <a:rPr lang="en-IN" sz="2800" kern="100" dirty="0">
                <a:solidFill>
                  <a:srgbClr val="002060"/>
                </a:solidFill>
                <a:latin typeface="Calibri" panose="020F0502020204030204" pitchFamily="34" charset="0"/>
                <a:ea typeface="Calibri" panose="020F0502020204030204" pitchFamily="34" charset="0"/>
                <a:cs typeface="Latha" panose="020B0604020202020204" pitchFamily="34" charset="0"/>
              </a:rPr>
              <a:t>“</a:t>
            </a:r>
            <a:r>
              <a:rPr lang="en-IN" sz="2800"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Time is a thief”).</a:t>
            </a:r>
          </a:p>
          <a:p>
            <a:pPr>
              <a:lnSpc>
                <a:spcPct val="150000"/>
              </a:lnSpc>
              <a:spcAft>
                <a:spcPts val="800"/>
              </a:spcAft>
            </a:pPr>
            <a:r>
              <a:rPr lang="en-IN" sz="2800" b="1"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Collocations</a:t>
            </a:r>
            <a:r>
              <a:rPr lang="en-IN" sz="2800"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 Common word pairings that carry specific meanings </a:t>
            </a:r>
          </a:p>
          <a:p>
            <a:pPr>
              <a:lnSpc>
                <a:spcPct val="150000"/>
              </a:lnSpc>
              <a:spcAft>
                <a:spcPts val="800"/>
              </a:spcAft>
            </a:pPr>
            <a:r>
              <a:rPr lang="en-IN" sz="2800"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	(e.g. “heavy rain” vs. “strong rain”).</a:t>
            </a:r>
          </a:p>
        </p:txBody>
      </p:sp>
    </p:spTree>
    <p:extLst>
      <p:ext uri="{BB962C8B-B14F-4D97-AF65-F5344CB8AC3E}">
        <p14:creationId xmlns:p14="http://schemas.microsoft.com/office/powerpoint/2010/main" val="113921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452D5D6-A7DA-5B9E-1798-208FC3647E1C}"/>
              </a:ext>
            </a:extLst>
          </p:cNvPr>
          <p:cNvSpPr txBox="1"/>
          <p:nvPr/>
        </p:nvSpPr>
        <p:spPr>
          <a:xfrm>
            <a:off x="2380615" y="153830"/>
            <a:ext cx="9811385" cy="1015663"/>
          </a:xfrm>
          <a:prstGeom prst="rect">
            <a:avLst/>
          </a:prstGeom>
          <a:noFill/>
        </p:spPr>
        <p:txBody>
          <a:bodyPr wrap="square">
            <a:spAutoFit/>
          </a:bodyPr>
          <a:lstStyle/>
          <a:p>
            <a:pPr algn="ctr"/>
            <a:r>
              <a:rPr lang="en-IN" sz="6000" b="1" dirty="0">
                <a:solidFill>
                  <a:srgbClr val="002060"/>
                </a:solidFill>
              </a:rPr>
              <a:t>Definition of Semantics</a:t>
            </a:r>
          </a:p>
        </p:txBody>
      </p:sp>
      <p:sp>
        <p:nvSpPr>
          <p:cNvPr id="7" name="TextBox 6">
            <a:extLst>
              <a:ext uri="{FF2B5EF4-FFF2-40B4-BE49-F238E27FC236}">
                <a16:creationId xmlns:a16="http://schemas.microsoft.com/office/drawing/2014/main" id="{5EEC6BC2-B2AA-124B-B008-20FAC92E9545}"/>
              </a:ext>
            </a:extLst>
          </p:cNvPr>
          <p:cNvSpPr txBox="1"/>
          <p:nvPr/>
        </p:nvSpPr>
        <p:spPr>
          <a:xfrm>
            <a:off x="0" y="1979158"/>
            <a:ext cx="12192000" cy="3709349"/>
          </a:xfrm>
          <a:prstGeom prst="rect">
            <a:avLst/>
          </a:prstGeom>
          <a:noFill/>
        </p:spPr>
        <p:txBody>
          <a:bodyPr wrap="square">
            <a:spAutoFit/>
          </a:bodyPr>
          <a:lstStyle/>
          <a:p>
            <a:pPr marL="285750" indent="-285750">
              <a:lnSpc>
                <a:spcPct val="150000"/>
              </a:lnSpc>
              <a:buFont typeface="Wingdings" panose="05000000000000000000" pitchFamily="2" charset="2"/>
              <a:buChar char="v"/>
            </a:pPr>
            <a:r>
              <a:rPr lang="en-US" sz="3200" dirty="0">
                <a:solidFill>
                  <a:srgbClr val="002060"/>
                </a:solidFill>
              </a:rPr>
              <a:t>Semantics studies how meaning is constructed, interpreted, clarified, obscured, illustrated and negotiated.</a:t>
            </a:r>
          </a:p>
          <a:p>
            <a:pPr marL="285750" indent="-285750">
              <a:lnSpc>
                <a:spcPct val="150000"/>
              </a:lnSpc>
              <a:buFont typeface="Wingdings" panose="05000000000000000000" pitchFamily="2" charset="2"/>
              <a:buChar char="v"/>
            </a:pPr>
            <a:r>
              <a:rPr lang="en-US" sz="3200" dirty="0">
                <a:solidFill>
                  <a:srgbClr val="002060"/>
                </a:solidFill>
              </a:rPr>
              <a:t>Explores meanings across words, phrases, sentences and even entire texts.</a:t>
            </a:r>
          </a:p>
          <a:p>
            <a:pPr marL="285750" indent="-285750">
              <a:lnSpc>
                <a:spcPct val="150000"/>
              </a:lnSpc>
              <a:buFont typeface="Wingdings" panose="05000000000000000000" pitchFamily="2" charset="2"/>
              <a:buChar char="v"/>
            </a:pPr>
            <a:r>
              <a:rPr lang="en-US" sz="3200" dirty="0">
                <a:solidFill>
                  <a:srgbClr val="002060"/>
                </a:solidFill>
              </a:rPr>
              <a:t>Differentiates literal meanings from figurative or contextual meanings.</a:t>
            </a:r>
          </a:p>
        </p:txBody>
      </p:sp>
      <p:pic>
        <p:nvPicPr>
          <p:cNvPr id="9" name="Picture 8" descr="Semantics Royalty-Free Images, Stock Photos &amp; Pictures | Shutterstock">
            <a:extLst>
              <a:ext uri="{FF2B5EF4-FFF2-40B4-BE49-F238E27FC236}">
                <a16:creationId xmlns:a16="http://schemas.microsoft.com/office/drawing/2014/main" id="{C426E340-2F04-A18E-A283-10AE88A0370E}"/>
              </a:ext>
            </a:extLst>
          </p:cNvPr>
          <p:cNvPicPr>
            <a:picLocks noChangeAspect="1"/>
          </p:cNvPicPr>
          <p:nvPr/>
        </p:nvPicPr>
        <p:blipFill rotWithShape="1">
          <a:blip r:embed="rId2">
            <a:extLst>
              <a:ext uri="{28A0092B-C50C-407E-A947-70E740481C1C}">
                <a14:useLocalDpi xmlns:a14="http://schemas.microsoft.com/office/drawing/2010/main" val="0"/>
              </a:ext>
            </a:extLst>
          </a:blip>
          <a:srcRect l="2898" t="485" r="-1539" b="7895"/>
          <a:stretch/>
        </p:blipFill>
        <p:spPr bwMode="auto">
          <a:xfrm>
            <a:off x="0" y="0"/>
            <a:ext cx="2380615" cy="176530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9739126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452D5D6-A7DA-5B9E-1798-208FC3647E1C}"/>
              </a:ext>
            </a:extLst>
          </p:cNvPr>
          <p:cNvSpPr txBox="1"/>
          <p:nvPr/>
        </p:nvSpPr>
        <p:spPr>
          <a:xfrm>
            <a:off x="0" y="94268"/>
            <a:ext cx="12192000" cy="1015663"/>
          </a:xfrm>
          <a:prstGeom prst="rect">
            <a:avLst/>
          </a:prstGeom>
          <a:noFill/>
        </p:spPr>
        <p:txBody>
          <a:bodyPr wrap="square">
            <a:spAutoFit/>
          </a:bodyPr>
          <a:lstStyle/>
          <a:p>
            <a:pPr algn="ctr"/>
            <a:r>
              <a:rPr lang="en-IN" sz="6000" b="1" dirty="0">
                <a:solidFill>
                  <a:srgbClr val="002060"/>
                </a:solidFill>
              </a:rPr>
              <a:t>Conclusion</a:t>
            </a:r>
          </a:p>
        </p:txBody>
      </p:sp>
      <p:sp>
        <p:nvSpPr>
          <p:cNvPr id="3" name="TextBox 2">
            <a:extLst>
              <a:ext uri="{FF2B5EF4-FFF2-40B4-BE49-F238E27FC236}">
                <a16:creationId xmlns:a16="http://schemas.microsoft.com/office/drawing/2014/main" id="{BB210AF1-8FB1-AF28-D436-2E5BC09A2055}"/>
              </a:ext>
            </a:extLst>
          </p:cNvPr>
          <p:cNvSpPr txBox="1"/>
          <p:nvPr/>
        </p:nvSpPr>
        <p:spPr>
          <a:xfrm>
            <a:off x="103694" y="1464179"/>
            <a:ext cx="12192000" cy="3462358"/>
          </a:xfrm>
          <a:prstGeom prst="rect">
            <a:avLst/>
          </a:prstGeom>
          <a:noFill/>
        </p:spPr>
        <p:txBody>
          <a:bodyPr wrap="square">
            <a:spAutoFit/>
          </a:bodyPr>
          <a:lstStyle/>
          <a:p>
            <a:pPr marL="457200" indent="-457200">
              <a:lnSpc>
                <a:spcPct val="150000"/>
              </a:lnSpc>
              <a:spcAft>
                <a:spcPts val="800"/>
              </a:spcAft>
              <a:buFont typeface="Wingdings" panose="05000000000000000000" pitchFamily="2" charset="2"/>
              <a:buChar char="v"/>
            </a:pPr>
            <a:r>
              <a:rPr lang="en-IN" sz="2800"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Semantics is a core element in understanding language and effective communication.</a:t>
            </a:r>
          </a:p>
          <a:p>
            <a:pPr marL="457200" indent="-457200">
              <a:lnSpc>
                <a:spcPct val="150000"/>
              </a:lnSpc>
              <a:spcAft>
                <a:spcPts val="800"/>
              </a:spcAft>
              <a:buFont typeface="Wingdings" panose="05000000000000000000" pitchFamily="2" charset="2"/>
              <a:buChar char="v"/>
            </a:pPr>
            <a:r>
              <a:rPr lang="en-IN" sz="2800"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Links linguistic structure with cultural and situational meanings.</a:t>
            </a:r>
          </a:p>
          <a:p>
            <a:pPr marL="457200" indent="-457200">
              <a:lnSpc>
                <a:spcPct val="150000"/>
              </a:lnSpc>
              <a:spcAft>
                <a:spcPts val="800"/>
              </a:spcAft>
              <a:buFont typeface="Wingdings" panose="05000000000000000000" pitchFamily="2" charset="2"/>
              <a:buChar char="v"/>
            </a:pPr>
            <a:r>
              <a:rPr lang="en-IN" sz="2800" kern="100" dirty="0">
                <a:solidFill>
                  <a:srgbClr val="002060"/>
                </a:solidFill>
                <a:effectLst/>
                <a:latin typeface="Calibri" panose="020F0502020204030204" pitchFamily="34" charset="0"/>
                <a:ea typeface="Calibri" panose="020F0502020204030204" pitchFamily="34" charset="0"/>
                <a:cs typeface="Latha" panose="020B0604020202020204" pitchFamily="34" charset="0"/>
              </a:rPr>
              <a:t>Continues to influence areas like technology, translation, linguistics and communication studies.</a:t>
            </a:r>
          </a:p>
        </p:txBody>
      </p:sp>
    </p:spTree>
    <p:extLst>
      <p:ext uri="{BB962C8B-B14F-4D97-AF65-F5344CB8AC3E}">
        <p14:creationId xmlns:p14="http://schemas.microsoft.com/office/powerpoint/2010/main" val="40590351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pic>
        <p:nvPicPr>
          <p:cNvPr id="1026" name="Picture 2" descr="Thank You Images for PPT / Presentation - Thank You Quotes ...">
            <a:extLst>
              <a:ext uri="{FF2B5EF4-FFF2-40B4-BE49-F238E27FC236}">
                <a16:creationId xmlns:a16="http://schemas.microsoft.com/office/drawing/2014/main" id="{D0F775A8-34CA-DA2A-DA55-200D74FF78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4870" y="1237129"/>
            <a:ext cx="7793317" cy="43837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9722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452D5D6-A7DA-5B9E-1798-208FC3647E1C}"/>
              </a:ext>
            </a:extLst>
          </p:cNvPr>
          <p:cNvSpPr txBox="1"/>
          <p:nvPr/>
        </p:nvSpPr>
        <p:spPr>
          <a:xfrm>
            <a:off x="0" y="94268"/>
            <a:ext cx="12192000" cy="1015663"/>
          </a:xfrm>
          <a:prstGeom prst="rect">
            <a:avLst/>
          </a:prstGeom>
          <a:noFill/>
        </p:spPr>
        <p:txBody>
          <a:bodyPr wrap="square">
            <a:spAutoFit/>
          </a:bodyPr>
          <a:lstStyle/>
          <a:p>
            <a:pPr algn="ctr"/>
            <a:r>
              <a:rPr lang="en-IN" sz="6000" b="1" dirty="0">
                <a:solidFill>
                  <a:srgbClr val="002060"/>
                </a:solidFill>
              </a:rPr>
              <a:t>Importance of Semantics</a:t>
            </a:r>
          </a:p>
        </p:txBody>
      </p:sp>
      <p:sp>
        <p:nvSpPr>
          <p:cNvPr id="6" name="Rectangle 3">
            <a:extLst>
              <a:ext uri="{FF2B5EF4-FFF2-40B4-BE49-F238E27FC236}">
                <a16:creationId xmlns:a16="http://schemas.microsoft.com/office/drawing/2014/main" id="{8402ED3D-0F88-E736-8733-9655BB962835}"/>
              </a:ext>
            </a:extLst>
          </p:cNvPr>
          <p:cNvSpPr>
            <a:spLocks noChangeArrowheads="1"/>
          </p:cNvSpPr>
          <p:nvPr/>
        </p:nvSpPr>
        <p:spPr bwMode="auto">
          <a:xfrm>
            <a:off x="575035" y="1509008"/>
            <a:ext cx="11390722" cy="4448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457200" marR="0" lvl="0" indent="-457200" algn="l" defTabSz="914400" rtl="0" eaLnBrk="0" fontAlgn="base" latinLnBrk="0" hangingPunct="0">
              <a:lnSpc>
                <a:spcPct val="150000"/>
              </a:lnSpc>
              <a:spcBef>
                <a:spcPct val="0"/>
              </a:spcBef>
              <a:spcAft>
                <a:spcPct val="0"/>
              </a:spcAft>
              <a:buClrTx/>
              <a:buSzTx/>
              <a:buFont typeface="Wingdings" panose="05000000000000000000" pitchFamily="2" charset="2"/>
              <a:buChar char="v"/>
              <a:tabLst/>
            </a:pPr>
            <a:r>
              <a:rPr lang="en-US" altLang="en-US" sz="3200" dirty="0">
                <a:solidFill>
                  <a:srgbClr val="002060"/>
                </a:solidFill>
              </a:rPr>
              <a:t>Helps</a:t>
            </a:r>
            <a:r>
              <a:rPr kumimoji="0" lang="en-US" altLang="en-US" sz="3200" b="0" i="0" u="none" strike="noStrike" cap="none" normalizeH="0" baseline="0" dirty="0">
                <a:ln>
                  <a:noFill/>
                </a:ln>
                <a:solidFill>
                  <a:srgbClr val="002060"/>
                </a:solidFill>
                <a:effectLst/>
              </a:rPr>
              <a:t> in avoiding misunderstandings in daily communication, academia and translation.</a:t>
            </a:r>
          </a:p>
          <a:p>
            <a:pPr marL="457200" marR="0" lvl="0" indent="-457200" algn="l" defTabSz="914400" rtl="0" eaLnBrk="0" fontAlgn="base" latinLnBrk="0" hangingPunct="0">
              <a:lnSpc>
                <a:spcPct val="150000"/>
              </a:lnSpc>
              <a:spcBef>
                <a:spcPct val="0"/>
              </a:spcBef>
              <a:spcAft>
                <a:spcPct val="0"/>
              </a:spcAft>
              <a:buClrTx/>
              <a:buSzTx/>
              <a:buFont typeface="Wingdings" panose="05000000000000000000" pitchFamily="2" charset="2"/>
              <a:buChar char="v"/>
              <a:tabLst/>
            </a:pPr>
            <a:r>
              <a:rPr kumimoji="0" lang="en-US" altLang="en-US" sz="3200" b="0" i="0" u="none" strike="noStrike" cap="none" normalizeH="0" baseline="0" dirty="0">
                <a:ln>
                  <a:noFill/>
                </a:ln>
                <a:solidFill>
                  <a:srgbClr val="002060"/>
                </a:solidFill>
                <a:effectLst/>
              </a:rPr>
              <a:t>Supports development in artificial intelligence and machine learning for language processing.</a:t>
            </a:r>
          </a:p>
          <a:p>
            <a:pPr marL="457200" marR="0" lvl="0" indent="-457200" algn="l" defTabSz="914400" rtl="0" eaLnBrk="0" fontAlgn="base" latinLnBrk="0" hangingPunct="0">
              <a:lnSpc>
                <a:spcPct val="150000"/>
              </a:lnSpc>
              <a:spcBef>
                <a:spcPct val="0"/>
              </a:spcBef>
              <a:spcAft>
                <a:spcPct val="0"/>
              </a:spcAft>
              <a:buClrTx/>
              <a:buSzTx/>
              <a:buFont typeface="Wingdings" panose="05000000000000000000" pitchFamily="2" charset="2"/>
              <a:buChar char="v"/>
              <a:tabLst/>
            </a:pPr>
            <a:r>
              <a:rPr kumimoji="0" lang="en-US" altLang="en-US" sz="3200" b="0" i="0" u="none" strike="noStrike" cap="none" normalizeH="0" baseline="0" dirty="0">
                <a:ln>
                  <a:noFill/>
                </a:ln>
                <a:solidFill>
                  <a:srgbClr val="002060"/>
                </a:solidFill>
                <a:effectLst/>
              </a:rPr>
              <a:t>Provides insights into cultural perspectives and social relationships within languages. </a:t>
            </a:r>
          </a:p>
        </p:txBody>
      </p:sp>
    </p:spTree>
    <p:extLst>
      <p:ext uri="{BB962C8B-B14F-4D97-AF65-F5344CB8AC3E}">
        <p14:creationId xmlns:p14="http://schemas.microsoft.com/office/powerpoint/2010/main" val="856370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452D5D6-A7DA-5B9E-1798-208FC3647E1C}"/>
              </a:ext>
            </a:extLst>
          </p:cNvPr>
          <p:cNvSpPr txBox="1"/>
          <p:nvPr/>
        </p:nvSpPr>
        <p:spPr>
          <a:xfrm>
            <a:off x="0" y="94268"/>
            <a:ext cx="12192000" cy="1015663"/>
          </a:xfrm>
          <a:prstGeom prst="rect">
            <a:avLst/>
          </a:prstGeom>
          <a:noFill/>
        </p:spPr>
        <p:txBody>
          <a:bodyPr wrap="square">
            <a:spAutoFit/>
          </a:bodyPr>
          <a:lstStyle/>
          <a:p>
            <a:pPr algn="ctr"/>
            <a:r>
              <a:rPr lang="en-IN" sz="6000" b="1" dirty="0">
                <a:solidFill>
                  <a:srgbClr val="002060"/>
                </a:solidFill>
              </a:rPr>
              <a:t>Basic concepts in Semantics</a:t>
            </a:r>
          </a:p>
        </p:txBody>
      </p:sp>
      <p:sp>
        <p:nvSpPr>
          <p:cNvPr id="2" name="Rectangle 1">
            <a:extLst>
              <a:ext uri="{FF2B5EF4-FFF2-40B4-BE49-F238E27FC236}">
                <a16:creationId xmlns:a16="http://schemas.microsoft.com/office/drawing/2014/main" id="{BEDF80D8-EAB4-CCDC-79BE-4B0A85133243}"/>
              </a:ext>
            </a:extLst>
          </p:cNvPr>
          <p:cNvSpPr>
            <a:spLocks noChangeArrowheads="1"/>
          </p:cNvSpPr>
          <p:nvPr/>
        </p:nvSpPr>
        <p:spPr bwMode="auto">
          <a:xfrm>
            <a:off x="1" y="1395616"/>
            <a:ext cx="12191999" cy="3694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457200" marR="0" lvl="0" indent="-457200" algn="l" defTabSz="914400" rtl="0" eaLnBrk="0" fontAlgn="base" latinLnBrk="0" hangingPunct="0">
              <a:lnSpc>
                <a:spcPct val="150000"/>
              </a:lnSpc>
              <a:spcBef>
                <a:spcPct val="0"/>
              </a:spcBef>
              <a:spcAft>
                <a:spcPct val="0"/>
              </a:spcAft>
              <a:buClrTx/>
              <a:buSzTx/>
              <a:buFont typeface="Wingdings" panose="05000000000000000000" pitchFamily="2" charset="2"/>
              <a:buChar char="Ø"/>
              <a:tabLst/>
            </a:pPr>
            <a:r>
              <a:rPr kumimoji="0" lang="en-US" altLang="en-US" sz="3200" b="1" i="0" u="none" strike="noStrike" cap="none" normalizeH="0" baseline="0" dirty="0">
                <a:ln>
                  <a:noFill/>
                </a:ln>
                <a:solidFill>
                  <a:srgbClr val="002060"/>
                </a:solidFill>
                <a:effectLst/>
                <a:latin typeface="Arial" panose="020B0604020202020204" pitchFamily="34" charset="0"/>
              </a:rPr>
              <a:t>Meaning</a:t>
            </a:r>
            <a:r>
              <a:rPr kumimoji="0" lang="en-US" altLang="en-US" sz="3200" b="0" i="0" u="none" strike="noStrike" cap="none" normalizeH="0" baseline="0" dirty="0">
                <a:ln>
                  <a:noFill/>
                </a:ln>
                <a:solidFill>
                  <a:srgbClr val="002060"/>
                </a:solidFill>
                <a:effectLst/>
                <a:latin typeface="Arial" panose="020B0604020202020204" pitchFamily="34" charset="0"/>
              </a:rPr>
              <a:t>: Central focus of semantics; can be direct or abstract.</a:t>
            </a:r>
          </a:p>
          <a:p>
            <a:pPr marL="457200" marR="0" lvl="0" indent="-457200" algn="l" defTabSz="914400" rtl="0" eaLnBrk="0" fontAlgn="base" latinLnBrk="0" hangingPunct="0">
              <a:lnSpc>
                <a:spcPct val="150000"/>
              </a:lnSpc>
              <a:spcBef>
                <a:spcPct val="0"/>
              </a:spcBef>
              <a:spcAft>
                <a:spcPct val="0"/>
              </a:spcAft>
              <a:buClrTx/>
              <a:buSzTx/>
              <a:buFont typeface="Wingdings" panose="05000000000000000000" pitchFamily="2" charset="2"/>
              <a:buChar char="Ø"/>
              <a:tabLst/>
            </a:pPr>
            <a:r>
              <a:rPr kumimoji="0" lang="en-US" altLang="en-US" sz="3200" b="1" i="0" u="none" strike="noStrike" cap="none" normalizeH="0" baseline="0" dirty="0">
                <a:ln>
                  <a:noFill/>
                </a:ln>
                <a:solidFill>
                  <a:srgbClr val="002060"/>
                </a:solidFill>
                <a:effectLst/>
                <a:latin typeface="Arial" panose="020B0604020202020204" pitchFamily="34" charset="0"/>
              </a:rPr>
              <a:t>Reference</a:t>
            </a:r>
            <a:r>
              <a:rPr kumimoji="0" lang="en-US" altLang="en-US" sz="3200" b="0" i="0" u="none" strike="noStrike" cap="none" normalizeH="0" baseline="0" dirty="0">
                <a:ln>
                  <a:noFill/>
                </a:ln>
                <a:solidFill>
                  <a:srgbClr val="002060"/>
                </a:solidFill>
                <a:effectLst/>
                <a:latin typeface="Arial" panose="020B0604020202020204" pitchFamily="34" charset="0"/>
              </a:rPr>
              <a:t>: How language elements relate to real or imaginary world entities.</a:t>
            </a:r>
          </a:p>
          <a:p>
            <a:pPr marL="457200" marR="0" lvl="0" indent="-457200" algn="l" defTabSz="914400" rtl="0" eaLnBrk="0" fontAlgn="base" latinLnBrk="0" hangingPunct="0">
              <a:lnSpc>
                <a:spcPct val="150000"/>
              </a:lnSpc>
              <a:spcBef>
                <a:spcPct val="0"/>
              </a:spcBef>
              <a:spcAft>
                <a:spcPct val="0"/>
              </a:spcAft>
              <a:buClrTx/>
              <a:buSzTx/>
              <a:buFont typeface="Wingdings" panose="05000000000000000000" pitchFamily="2" charset="2"/>
              <a:buChar char="Ø"/>
              <a:tabLst/>
            </a:pPr>
            <a:r>
              <a:rPr kumimoji="0" lang="en-US" altLang="en-US" sz="3200" b="1" i="0" u="none" strike="noStrike" cap="none" normalizeH="0" baseline="0" dirty="0">
                <a:ln>
                  <a:noFill/>
                </a:ln>
                <a:solidFill>
                  <a:srgbClr val="002060"/>
                </a:solidFill>
                <a:effectLst/>
                <a:latin typeface="Arial" panose="020B0604020202020204" pitchFamily="34" charset="0"/>
              </a:rPr>
              <a:t>Sense</a:t>
            </a:r>
            <a:r>
              <a:rPr kumimoji="0" lang="en-US" altLang="en-US" sz="3200" b="0" i="0" u="none" strike="noStrike" cap="none" normalizeH="0" baseline="0" dirty="0">
                <a:ln>
                  <a:noFill/>
                </a:ln>
                <a:solidFill>
                  <a:srgbClr val="002060"/>
                </a:solidFill>
                <a:effectLst/>
                <a:latin typeface="Arial" panose="020B0604020202020204" pitchFamily="34" charset="0"/>
              </a:rPr>
              <a:t>: Defines a word’s meaning based on its relationship with other words in a language. </a:t>
            </a:r>
          </a:p>
        </p:txBody>
      </p:sp>
    </p:spTree>
    <p:extLst>
      <p:ext uri="{BB962C8B-B14F-4D97-AF65-F5344CB8AC3E}">
        <p14:creationId xmlns:p14="http://schemas.microsoft.com/office/powerpoint/2010/main" val="3579606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452D5D6-A7DA-5B9E-1798-208FC3647E1C}"/>
              </a:ext>
            </a:extLst>
          </p:cNvPr>
          <p:cNvSpPr txBox="1"/>
          <p:nvPr/>
        </p:nvSpPr>
        <p:spPr>
          <a:xfrm>
            <a:off x="0" y="94268"/>
            <a:ext cx="12192000" cy="1015663"/>
          </a:xfrm>
          <a:prstGeom prst="rect">
            <a:avLst/>
          </a:prstGeom>
          <a:noFill/>
        </p:spPr>
        <p:txBody>
          <a:bodyPr wrap="square">
            <a:spAutoFit/>
          </a:bodyPr>
          <a:lstStyle/>
          <a:p>
            <a:pPr algn="ctr"/>
            <a:r>
              <a:rPr lang="en-IN" sz="6000" b="1" dirty="0">
                <a:solidFill>
                  <a:srgbClr val="002060"/>
                </a:solidFill>
              </a:rPr>
              <a:t>Types of Meaning</a:t>
            </a:r>
          </a:p>
        </p:txBody>
      </p:sp>
      <p:sp>
        <p:nvSpPr>
          <p:cNvPr id="3" name="Rectangle 1">
            <a:extLst>
              <a:ext uri="{FF2B5EF4-FFF2-40B4-BE49-F238E27FC236}">
                <a16:creationId xmlns:a16="http://schemas.microsoft.com/office/drawing/2014/main" id="{03DF886F-1D57-CF34-7988-7C3ABEE591EA}"/>
              </a:ext>
            </a:extLst>
          </p:cNvPr>
          <p:cNvSpPr>
            <a:spLocks noChangeArrowheads="1"/>
          </p:cNvSpPr>
          <p:nvPr/>
        </p:nvSpPr>
        <p:spPr bwMode="auto">
          <a:xfrm>
            <a:off x="0" y="1574325"/>
            <a:ext cx="12192000" cy="37093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457200" marR="0" lvl="0" indent="-457200" algn="l" defTabSz="914400" rtl="0" eaLnBrk="0" fontAlgn="base" latinLnBrk="0" hangingPunct="0">
              <a:lnSpc>
                <a:spcPct val="150000"/>
              </a:lnSpc>
              <a:spcBef>
                <a:spcPct val="0"/>
              </a:spcBef>
              <a:spcAft>
                <a:spcPct val="0"/>
              </a:spcAft>
              <a:buClrTx/>
              <a:buSzTx/>
              <a:buFont typeface="Wingdings" panose="05000000000000000000" pitchFamily="2" charset="2"/>
              <a:buChar char="Ø"/>
              <a:tabLst/>
            </a:pPr>
            <a:r>
              <a:rPr kumimoji="0" lang="en-US" altLang="en-US" sz="3200" b="1" i="0" u="none" strike="noStrike" cap="none" normalizeH="0" baseline="0" dirty="0">
                <a:ln>
                  <a:noFill/>
                </a:ln>
                <a:solidFill>
                  <a:srgbClr val="002060"/>
                </a:solidFill>
                <a:effectLst/>
              </a:rPr>
              <a:t>Lexical Meaning</a:t>
            </a:r>
            <a:r>
              <a:rPr kumimoji="0" lang="en-US" altLang="en-US" sz="3200" b="0" i="0" u="none" strike="noStrike" cap="none" normalizeH="0" baseline="0" dirty="0">
                <a:ln>
                  <a:noFill/>
                </a:ln>
                <a:solidFill>
                  <a:srgbClr val="002060"/>
                </a:solidFill>
                <a:effectLst/>
              </a:rPr>
              <a:t>: Core or dictionary meaning of individual words.</a:t>
            </a:r>
          </a:p>
          <a:p>
            <a:pPr marL="457200" marR="0" lvl="0" indent="-457200" algn="l" defTabSz="914400" rtl="0" eaLnBrk="0" fontAlgn="base" latinLnBrk="0" hangingPunct="0">
              <a:lnSpc>
                <a:spcPct val="150000"/>
              </a:lnSpc>
              <a:spcBef>
                <a:spcPct val="0"/>
              </a:spcBef>
              <a:spcAft>
                <a:spcPct val="0"/>
              </a:spcAft>
              <a:buClrTx/>
              <a:buSzTx/>
              <a:buFont typeface="Wingdings" panose="05000000000000000000" pitchFamily="2" charset="2"/>
              <a:buChar char="Ø"/>
              <a:tabLst/>
            </a:pPr>
            <a:r>
              <a:rPr kumimoji="0" lang="en-US" altLang="en-US" sz="3200" b="1" i="0" u="none" strike="noStrike" cap="none" normalizeH="0" baseline="0" dirty="0">
                <a:ln>
                  <a:noFill/>
                </a:ln>
                <a:solidFill>
                  <a:srgbClr val="002060"/>
                </a:solidFill>
                <a:effectLst/>
              </a:rPr>
              <a:t>Sentence Meaning</a:t>
            </a:r>
            <a:r>
              <a:rPr kumimoji="0" lang="en-US" altLang="en-US" sz="3200" b="0" i="0" u="none" strike="noStrike" cap="none" normalizeH="0" baseline="0" dirty="0">
                <a:ln>
                  <a:noFill/>
                </a:ln>
                <a:solidFill>
                  <a:srgbClr val="002060"/>
                </a:solidFill>
                <a:effectLst/>
              </a:rPr>
              <a:t>: How word order, syntax and grammar contribute to meaning.</a:t>
            </a:r>
          </a:p>
          <a:p>
            <a:pPr marL="457200" marR="0" lvl="0" indent="-457200" algn="l" defTabSz="914400" rtl="0" eaLnBrk="0" fontAlgn="base" latinLnBrk="0" hangingPunct="0">
              <a:lnSpc>
                <a:spcPct val="150000"/>
              </a:lnSpc>
              <a:spcBef>
                <a:spcPct val="0"/>
              </a:spcBef>
              <a:spcAft>
                <a:spcPct val="0"/>
              </a:spcAft>
              <a:buClrTx/>
              <a:buSzTx/>
              <a:buFont typeface="Wingdings" panose="05000000000000000000" pitchFamily="2" charset="2"/>
              <a:buChar char="Ø"/>
              <a:tabLst/>
            </a:pPr>
            <a:r>
              <a:rPr kumimoji="0" lang="en-US" altLang="en-US" sz="3200" b="1" i="0" u="none" strike="noStrike" cap="none" normalizeH="0" baseline="0" dirty="0">
                <a:ln>
                  <a:noFill/>
                </a:ln>
                <a:solidFill>
                  <a:srgbClr val="002060"/>
                </a:solidFill>
                <a:effectLst/>
              </a:rPr>
              <a:t>Pragmatic Meaning</a:t>
            </a:r>
            <a:r>
              <a:rPr kumimoji="0" lang="en-US" altLang="en-US" sz="3200" b="0" i="0" u="none" strike="noStrike" cap="none" normalizeH="0" baseline="0" dirty="0">
                <a:ln>
                  <a:noFill/>
                </a:ln>
                <a:solidFill>
                  <a:srgbClr val="002060"/>
                </a:solidFill>
                <a:effectLst/>
              </a:rPr>
              <a:t>: How social, cultural and situational factors impact interpretation. </a:t>
            </a:r>
          </a:p>
        </p:txBody>
      </p:sp>
    </p:spTree>
    <p:extLst>
      <p:ext uri="{BB962C8B-B14F-4D97-AF65-F5344CB8AC3E}">
        <p14:creationId xmlns:p14="http://schemas.microsoft.com/office/powerpoint/2010/main" val="1459790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452D5D6-A7DA-5B9E-1798-208FC3647E1C}"/>
              </a:ext>
            </a:extLst>
          </p:cNvPr>
          <p:cNvSpPr txBox="1"/>
          <p:nvPr/>
        </p:nvSpPr>
        <p:spPr>
          <a:xfrm>
            <a:off x="0" y="94268"/>
            <a:ext cx="12192000" cy="1015663"/>
          </a:xfrm>
          <a:prstGeom prst="rect">
            <a:avLst/>
          </a:prstGeom>
          <a:noFill/>
        </p:spPr>
        <p:txBody>
          <a:bodyPr wrap="square">
            <a:spAutoFit/>
          </a:bodyPr>
          <a:lstStyle/>
          <a:p>
            <a:pPr algn="ctr"/>
            <a:r>
              <a:rPr lang="en-IN" sz="6000" b="1" dirty="0">
                <a:solidFill>
                  <a:srgbClr val="002060"/>
                </a:solidFill>
              </a:rPr>
              <a:t>Lexical Semantics</a:t>
            </a:r>
          </a:p>
        </p:txBody>
      </p:sp>
      <p:sp>
        <p:nvSpPr>
          <p:cNvPr id="4" name="TextBox 3">
            <a:extLst>
              <a:ext uri="{FF2B5EF4-FFF2-40B4-BE49-F238E27FC236}">
                <a16:creationId xmlns:a16="http://schemas.microsoft.com/office/drawing/2014/main" id="{AE0239CB-E075-12D0-AAAE-32C5514CF21B}"/>
              </a:ext>
            </a:extLst>
          </p:cNvPr>
          <p:cNvSpPr txBox="1"/>
          <p:nvPr/>
        </p:nvSpPr>
        <p:spPr>
          <a:xfrm>
            <a:off x="75415" y="1348270"/>
            <a:ext cx="12192000" cy="4161460"/>
          </a:xfrm>
          <a:prstGeom prst="rect">
            <a:avLst/>
          </a:prstGeom>
          <a:noFill/>
        </p:spPr>
        <p:txBody>
          <a:bodyPr wrap="square">
            <a:spAutoFit/>
          </a:bodyPr>
          <a:lstStyle/>
          <a:p>
            <a:pPr marL="571500" indent="-571500">
              <a:lnSpc>
                <a:spcPct val="150000"/>
              </a:lnSpc>
              <a:buFont typeface="Wingdings" panose="05000000000000000000" pitchFamily="2" charset="2"/>
              <a:buChar char="Ø"/>
            </a:pPr>
            <a:r>
              <a:rPr lang="en-US" sz="3600" dirty="0">
                <a:solidFill>
                  <a:srgbClr val="002060"/>
                </a:solidFill>
              </a:rPr>
              <a:t>Studies word meanings, origins and evolutions.</a:t>
            </a:r>
          </a:p>
          <a:p>
            <a:pPr marL="571500" indent="-571500">
              <a:lnSpc>
                <a:spcPct val="150000"/>
              </a:lnSpc>
              <a:buFont typeface="Wingdings" panose="05000000000000000000" pitchFamily="2" charset="2"/>
              <a:buChar char="Ø"/>
            </a:pPr>
            <a:r>
              <a:rPr lang="en-US" sz="3600" dirty="0">
                <a:solidFill>
                  <a:srgbClr val="002060"/>
                </a:solidFill>
              </a:rPr>
              <a:t>Includes word relations (synonyms, antonyms) and word categories (concrete vs. abstract).</a:t>
            </a:r>
          </a:p>
          <a:p>
            <a:pPr marL="571500" indent="-571500">
              <a:lnSpc>
                <a:spcPct val="150000"/>
              </a:lnSpc>
              <a:buFont typeface="Wingdings" panose="05000000000000000000" pitchFamily="2" charset="2"/>
              <a:buChar char="Ø"/>
            </a:pPr>
            <a:r>
              <a:rPr lang="en-US" sz="3600" dirty="0">
                <a:solidFill>
                  <a:srgbClr val="002060"/>
                </a:solidFill>
              </a:rPr>
              <a:t>Investigates semantic changes, such as shifts, broadening or narrowing of meanings over time.</a:t>
            </a:r>
          </a:p>
        </p:txBody>
      </p:sp>
    </p:spTree>
    <p:extLst>
      <p:ext uri="{BB962C8B-B14F-4D97-AF65-F5344CB8AC3E}">
        <p14:creationId xmlns:p14="http://schemas.microsoft.com/office/powerpoint/2010/main" val="1345313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452D5D6-A7DA-5B9E-1798-208FC3647E1C}"/>
              </a:ext>
            </a:extLst>
          </p:cNvPr>
          <p:cNvSpPr txBox="1"/>
          <p:nvPr/>
        </p:nvSpPr>
        <p:spPr>
          <a:xfrm>
            <a:off x="0" y="94268"/>
            <a:ext cx="12192000" cy="1015663"/>
          </a:xfrm>
          <a:prstGeom prst="rect">
            <a:avLst/>
          </a:prstGeom>
          <a:noFill/>
        </p:spPr>
        <p:txBody>
          <a:bodyPr wrap="square">
            <a:spAutoFit/>
          </a:bodyPr>
          <a:lstStyle/>
          <a:p>
            <a:pPr algn="ctr"/>
            <a:r>
              <a:rPr lang="en-IN" sz="6000" b="1" dirty="0">
                <a:solidFill>
                  <a:srgbClr val="002060"/>
                </a:solidFill>
              </a:rPr>
              <a:t>Sentence Semantics</a:t>
            </a:r>
          </a:p>
        </p:txBody>
      </p:sp>
      <p:sp>
        <p:nvSpPr>
          <p:cNvPr id="3" name="TextBox 2">
            <a:extLst>
              <a:ext uri="{FF2B5EF4-FFF2-40B4-BE49-F238E27FC236}">
                <a16:creationId xmlns:a16="http://schemas.microsoft.com/office/drawing/2014/main" id="{2F9157C4-4771-1831-2D0E-3A1A5431529C}"/>
              </a:ext>
            </a:extLst>
          </p:cNvPr>
          <p:cNvSpPr txBox="1"/>
          <p:nvPr/>
        </p:nvSpPr>
        <p:spPr>
          <a:xfrm>
            <a:off x="0" y="1432403"/>
            <a:ext cx="12192000" cy="4992457"/>
          </a:xfrm>
          <a:prstGeom prst="rect">
            <a:avLst/>
          </a:prstGeom>
          <a:noFill/>
        </p:spPr>
        <p:txBody>
          <a:bodyPr wrap="square">
            <a:spAutoFit/>
          </a:bodyPr>
          <a:lstStyle/>
          <a:p>
            <a:pPr marL="571500" indent="-571500">
              <a:lnSpc>
                <a:spcPct val="150000"/>
              </a:lnSpc>
              <a:buFont typeface="Wingdings" panose="05000000000000000000" pitchFamily="2" charset="2"/>
              <a:buChar char="ü"/>
            </a:pPr>
            <a:r>
              <a:rPr lang="en-US" sz="3600" dirty="0">
                <a:solidFill>
                  <a:srgbClr val="002060"/>
                </a:solidFill>
              </a:rPr>
              <a:t>Meaning of a sentence derived from individual words and their arrangement.</a:t>
            </a:r>
          </a:p>
          <a:p>
            <a:pPr marL="571500" indent="-571500">
              <a:lnSpc>
                <a:spcPct val="150000"/>
              </a:lnSpc>
              <a:buFont typeface="Wingdings" panose="05000000000000000000" pitchFamily="2" charset="2"/>
              <a:buChar char="ü"/>
            </a:pPr>
            <a:r>
              <a:rPr lang="en-US" sz="3600" dirty="0">
                <a:solidFill>
                  <a:srgbClr val="002060"/>
                </a:solidFill>
              </a:rPr>
              <a:t>Examines how modifiers, qualifiers and clauses alter sentence interpretation.</a:t>
            </a:r>
          </a:p>
          <a:p>
            <a:pPr marL="571500" indent="-571500">
              <a:lnSpc>
                <a:spcPct val="150000"/>
              </a:lnSpc>
              <a:buFont typeface="Wingdings" panose="05000000000000000000" pitchFamily="2" charset="2"/>
              <a:buChar char="ü"/>
            </a:pPr>
            <a:r>
              <a:rPr lang="en-US" sz="3600" dirty="0">
                <a:solidFill>
                  <a:srgbClr val="002060"/>
                </a:solidFill>
              </a:rPr>
              <a:t>Analyses how syntactic structure supports or changes the intended meaning.</a:t>
            </a:r>
          </a:p>
        </p:txBody>
      </p:sp>
    </p:spTree>
    <p:extLst>
      <p:ext uri="{BB962C8B-B14F-4D97-AF65-F5344CB8AC3E}">
        <p14:creationId xmlns:p14="http://schemas.microsoft.com/office/powerpoint/2010/main" val="2547775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452D5D6-A7DA-5B9E-1798-208FC3647E1C}"/>
              </a:ext>
            </a:extLst>
          </p:cNvPr>
          <p:cNvSpPr txBox="1"/>
          <p:nvPr/>
        </p:nvSpPr>
        <p:spPr>
          <a:xfrm>
            <a:off x="0" y="94268"/>
            <a:ext cx="12192000" cy="1015663"/>
          </a:xfrm>
          <a:prstGeom prst="rect">
            <a:avLst/>
          </a:prstGeom>
          <a:noFill/>
        </p:spPr>
        <p:txBody>
          <a:bodyPr wrap="square">
            <a:spAutoFit/>
          </a:bodyPr>
          <a:lstStyle/>
          <a:p>
            <a:pPr algn="ctr"/>
            <a:r>
              <a:rPr lang="en-IN" sz="6000" b="1" dirty="0">
                <a:solidFill>
                  <a:srgbClr val="002060"/>
                </a:solidFill>
              </a:rPr>
              <a:t>Pragmatics vs. Semantics</a:t>
            </a:r>
          </a:p>
        </p:txBody>
      </p:sp>
      <p:sp>
        <p:nvSpPr>
          <p:cNvPr id="6" name="Rectangle 3">
            <a:extLst>
              <a:ext uri="{FF2B5EF4-FFF2-40B4-BE49-F238E27FC236}">
                <a16:creationId xmlns:a16="http://schemas.microsoft.com/office/drawing/2014/main" id="{78177E9B-0BF4-E8E9-0B84-61CBD5B2D6F4}"/>
              </a:ext>
            </a:extLst>
          </p:cNvPr>
          <p:cNvSpPr>
            <a:spLocks noChangeArrowheads="1"/>
          </p:cNvSpPr>
          <p:nvPr/>
        </p:nvSpPr>
        <p:spPr bwMode="auto">
          <a:xfrm>
            <a:off x="0" y="1348270"/>
            <a:ext cx="12113343" cy="41614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85750" marR="0" lvl="0" indent="-285750" algn="l" defTabSz="914400" rtl="0" eaLnBrk="0" fontAlgn="base" latinLnBrk="0" hangingPunct="0">
              <a:lnSpc>
                <a:spcPct val="150000"/>
              </a:lnSpc>
              <a:spcBef>
                <a:spcPct val="0"/>
              </a:spcBef>
              <a:spcAft>
                <a:spcPct val="0"/>
              </a:spcAft>
              <a:buClrTx/>
              <a:buSzTx/>
              <a:buFont typeface="Wingdings" panose="05000000000000000000" pitchFamily="2" charset="2"/>
              <a:buChar char="v"/>
              <a:tabLst/>
            </a:pPr>
            <a:r>
              <a:rPr kumimoji="0" lang="en-US" altLang="en-US" sz="3600" b="1" i="0" u="none" strike="noStrike" cap="none" normalizeH="0" baseline="0" dirty="0">
                <a:ln>
                  <a:noFill/>
                </a:ln>
                <a:solidFill>
                  <a:srgbClr val="002060"/>
                </a:solidFill>
                <a:effectLst/>
              </a:rPr>
              <a:t>Semantics</a:t>
            </a:r>
            <a:r>
              <a:rPr kumimoji="0" lang="en-US" altLang="en-US" sz="3600" b="0" i="0" u="none" strike="noStrike" cap="none" normalizeH="0" baseline="0" dirty="0">
                <a:ln>
                  <a:noFill/>
                </a:ln>
                <a:solidFill>
                  <a:srgbClr val="002060"/>
                </a:solidFill>
                <a:effectLst/>
              </a:rPr>
              <a:t>: Deals with literal meanings without context.</a:t>
            </a:r>
          </a:p>
          <a:p>
            <a:pPr marL="285750" marR="0" lvl="0" indent="-285750" algn="l" defTabSz="914400" rtl="0" eaLnBrk="0" fontAlgn="base" latinLnBrk="0" hangingPunct="0">
              <a:lnSpc>
                <a:spcPct val="150000"/>
              </a:lnSpc>
              <a:spcBef>
                <a:spcPct val="0"/>
              </a:spcBef>
              <a:spcAft>
                <a:spcPct val="0"/>
              </a:spcAft>
              <a:buClrTx/>
              <a:buSzTx/>
              <a:buFont typeface="Wingdings" panose="05000000000000000000" pitchFamily="2" charset="2"/>
              <a:buChar char="v"/>
              <a:tabLst/>
            </a:pPr>
            <a:r>
              <a:rPr kumimoji="0" lang="en-US" altLang="en-US" sz="3600" b="1" i="0" u="none" strike="noStrike" cap="none" normalizeH="0" baseline="0" dirty="0">
                <a:ln>
                  <a:noFill/>
                </a:ln>
                <a:solidFill>
                  <a:srgbClr val="002060"/>
                </a:solidFill>
                <a:effectLst/>
              </a:rPr>
              <a:t>Pragmatics</a:t>
            </a:r>
            <a:r>
              <a:rPr kumimoji="0" lang="en-US" altLang="en-US" sz="3600" b="0" i="0" u="none" strike="noStrike" cap="none" normalizeH="0" baseline="0" dirty="0">
                <a:ln>
                  <a:noFill/>
                </a:ln>
                <a:solidFill>
                  <a:srgbClr val="002060"/>
                </a:solidFill>
                <a:effectLst/>
              </a:rPr>
              <a:t>: Considers social norms, context, tone and speaker intent.</a:t>
            </a:r>
          </a:p>
          <a:p>
            <a:pPr marR="0" lvl="0" algn="l" defTabSz="914400" rtl="0" eaLnBrk="0" fontAlgn="base" latinLnBrk="0" hangingPunct="0">
              <a:lnSpc>
                <a:spcPct val="150000"/>
              </a:lnSpc>
              <a:spcBef>
                <a:spcPct val="0"/>
              </a:spcBef>
              <a:spcAft>
                <a:spcPct val="0"/>
              </a:spcAft>
              <a:buClrTx/>
              <a:buSzTx/>
              <a:tabLst/>
            </a:pPr>
            <a:r>
              <a:rPr kumimoji="0" lang="en-US" altLang="en-US" sz="3600" b="0" i="0" u="none" strike="noStrike" cap="none" normalizeH="0" baseline="0" dirty="0">
                <a:ln>
                  <a:noFill/>
                </a:ln>
                <a:solidFill>
                  <a:srgbClr val="002060"/>
                </a:solidFill>
                <a:effectLst/>
              </a:rPr>
              <a:t>	Examples: How “Can you pass the salt?” could mean a 	request rather than a question. </a:t>
            </a:r>
          </a:p>
        </p:txBody>
      </p:sp>
    </p:spTree>
    <p:extLst>
      <p:ext uri="{BB962C8B-B14F-4D97-AF65-F5344CB8AC3E}">
        <p14:creationId xmlns:p14="http://schemas.microsoft.com/office/powerpoint/2010/main" val="973353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452D5D6-A7DA-5B9E-1798-208FC3647E1C}"/>
              </a:ext>
            </a:extLst>
          </p:cNvPr>
          <p:cNvSpPr txBox="1"/>
          <p:nvPr/>
        </p:nvSpPr>
        <p:spPr>
          <a:xfrm>
            <a:off x="0" y="94268"/>
            <a:ext cx="12192000" cy="1015663"/>
          </a:xfrm>
          <a:prstGeom prst="rect">
            <a:avLst/>
          </a:prstGeom>
          <a:noFill/>
        </p:spPr>
        <p:txBody>
          <a:bodyPr wrap="square">
            <a:spAutoFit/>
          </a:bodyPr>
          <a:lstStyle/>
          <a:p>
            <a:pPr algn="ctr"/>
            <a:r>
              <a:rPr lang="en-IN" sz="6000" b="1" dirty="0">
                <a:solidFill>
                  <a:srgbClr val="002060"/>
                </a:solidFill>
              </a:rPr>
              <a:t>Semantic Roles (Thematic Roles)</a:t>
            </a:r>
          </a:p>
        </p:txBody>
      </p:sp>
      <p:sp>
        <p:nvSpPr>
          <p:cNvPr id="3" name="TextBox 2">
            <a:extLst>
              <a:ext uri="{FF2B5EF4-FFF2-40B4-BE49-F238E27FC236}">
                <a16:creationId xmlns:a16="http://schemas.microsoft.com/office/drawing/2014/main" id="{71C7E52A-4D20-C139-97AC-EC7704368138}"/>
              </a:ext>
            </a:extLst>
          </p:cNvPr>
          <p:cNvSpPr txBox="1"/>
          <p:nvPr/>
        </p:nvSpPr>
        <p:spPr>
          <a:xfrm>
            <a:off x="65988" y="1574325"/>
            <a:ext cx="12126012" cy="4448013"/>
          </a:xfrm>
          <a:prstGeom prst="rect">
            <a:avLst/>
          </a:prstGeom>
          <a:noFill/>
        </p:spPr>
        <p:txBody>
          <a:bodyPr wrap="square">
            <a:spAutoFit/>
          </a:bodyPr>
          <a:lstStyle/>
          <a:p>
            <a:pPr marL="285750" indent="-285750">
              <a:lnSpc>
                <a:spcPct val="150000"/>
              </a:lnSpc>
              <a:buFont typeface="Wingdings" panose="05000000000000000000" pitchFamily="2" charset="2"/>
              <a:buChar char="v"/>
            </a:pPr>
            <a:r>
              <a:rPr lang="en-US" sz="3200" b="1" dirty="0">
                <a:solidFill>
                  <a:srgbClr val="002060"/>
                </a:solidFill>
              </a:rPr>
              <a:t>Agent</a:t>
            </a:r>
            <a:r>
              <a:rPr lang="en-US" sz="3200" dirty="0">
                <a:solidFill>
                  <a:srgbClr val="002060"/>
                </a:solidFill>
              </a:rPr>
              <a:t>: Entity performing an action </a:t>
            </a:r>
          </a:p>
          <a:p>
            <a:pPr>
              <a:lnSpc>
                <a:spcPct val="150000"/>
              </a:lnSpc>
            </a:pPr>
            <a:r>
              <a:rPr lang="en-US" sz="3200" dirty="0">
                <a:solidFill>
                  <a:srgbClr val="002060"/>
                </a:solidFill>
              </a:rPr>
              <a:t>		(e.g. “The dog chased the cat”).</a:t>
            </a:r>
          </a:p>
          <a:p>
            <a:pPr marL="285750" indent="-285750">
              <a:lnSpc>
                <a:spcPct val="150000"/>
              </a:lnSpc>
              <a:buFont typeface="Wingdings" panose="05000000000000000000" pitchFamily="2" charset="2"/>
              <a:buChar char="v"/>
            </a:pPr>
            <a:r>
              <a:rPr lang="en-US" sz="3200" b="1" dirty="0">
                <a:solidFill>
                  <a:srgbClr val="002060"/>
                </a:solidFill>
              </a:rPr>
              <a:t>Patient/Theme</a:t>
            </a:r>
            <a:r>
              <a:rPr lang="en-US" sz="3200" dirty="0">
                <a:solidFill>
                  <a:srgbClr val="002060"/>
                </a:solidFill>
              </a:rPr>
              <a:t>: Entity affected by the action </a:t>
            </a:r>
          </a:p>
          <a:p>
            <a:pPr>
              <a:lnSpc>
                <a:spcPct val="150000"/>
              </a:lnSpc>
            </a:pPr>
            <a:r>
              <a:rPr lang="en-US" sz="3200" dirty="0">
                <a:solidFill>
                  <a:srgbClr val="002060"/>
                </a:solidFill>
              </a:rPr>
              <a:t>		(e.g. “The cat” in “The dog chased the cat”).</a:t>
            </a:r>
          </a:p>
          <a:p>
            <a:pPr marL="285750" indent="-285750">
              <a:lnSpc>
                <a:spcPct val="150000"/>
              </a:lnSpc>
              <a:buFont typeface="Wingdings" panose="05000000000000000000" pitchFamily="2" charset="2"/>
              <a:buChar char="v"/>
            </a:pPr>
            <a:r>
              <a:rPr lang="en-US" sz="3200" b="1" dirty="0">
                <a:solidFill>
                  <a:srgbClr val="002060"/>
                </a:solidFill>
              </a:rPr>
              <a:t>Experiencer</a:t>
            </a:r>
            <a:r>
              <a:rPr lang="en-US" sz="3200" dirty="0">
                <a:solidFill>
                  <a:srgbClr val="002060"/>
                </a:solidFill>
              </a:rPr>
              <a:t>: Entity receiving sensory information</a:t>
            </a:r>
          </a:p>
          <a:p>
            <a:pPr>
              <a:lnSpc>
                <a:spcPct val="150000"/>
              </a:lnSpc>
            </a:pPr>
            <a:r>
              <a:rPr lang="en-US" sz="3200" dirty="0">
                <a:solidFill>
                  <a:srgbClr val="002060"/>
                </a:solidFill>
              </a:rPr>
              <a:t>		(e.g. “She” in “She felt cold”).</a:t>
            </a:r>
          </a:p>
        </p:txBody>
      </p:sp>
    </p:spTree>
    <p:extLst>
      <p:ext uri="{BB962C8B-B14F-4D97-AF65-F5344CB8AC3E}">
        <p14:creationId xmlns:p14="http://schemas.microsoft.com/office/powerpoint/2010/main" val="716449076"/>
      </p:ext>
    </p:extLst>
  </p:cSld>
  <p:clrMapOvr>
    <a:masterClrMapping/>
  </p:clrMapOvr>
</p:sld>
</file>

<file path=ppt/theme/theme1.xml><?xml version="1.0" encoding="utf-8"?>
<a:theme xmlns:a="http://schemas.openxmlformats.org/drawingml/2006/main" name="Office Theme">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lossy">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12700" cap="flat" cmpd="sng" algn="ctr">
          <a:solidFill>
            <a:schemeClr val="phClr">
              <a:tint val="95000"/>
              <a:shade val="95000"/>
              <a:satMod val="120000"/>
            </a:schemeClr>
          </a:solidFill>
          <a:prstDash val="solid"/>
        </a:ln>
        <a:ln w="55000" cap="flat" cmpd="thickThin" algn="ctr">
          <a:solidFill>
            <a:schemeClr val="phClr">
              <a:tint val="90000"/>
              <a:satMod val="130000"/>
            </a:schemeClr>
          </a:solidFill>
          <a:prstDash val="solid"/>
        </a:ln>
        <a:ln w="50800" cap="flat" cmpd="sng"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AE6F2518-B084-4896-AF52-66CC2144AA26}"/>
    </a:ext>
  </a:ext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Prof. A. Famitha Banu">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121</TotalTime>
  <Words>1069</Words>
  <Application>Microsoft Office PowerPoint</Application>
  <PresentationFormat>Widescreen</PresentationFormat>
  <Paragraphs>102</Paragraphs>
  <Slides>21</Slides>
  <Notes>2</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21</vt:i4>
      </vt:variant>
    </vt:vector>
  </HeadingPairs>
  <TitlesOfParts>
    <vt:vector size="30" baseType="lpstr">
      <vt:lpstr>Arial</vt:lpstr>
      <vt:lpstr>Calibri</vt:lpstr>
      <vt:lpstr>Calibri Light</vt:lpstr>
      <vt:lpstr>Wingdings</vt:lpstr>
      <vt:lpstr>Office Theme</vt:lpstr>
      <vt:lpstr>2_Custom Design</vt:lpstr>
      <vt:lpstr>Prof. A. Famitha Banu</vt:lpstr>
      <vt:lpstr>Custom Design</vt:lpstr>
      <vt:lpstr>1_Custom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Famitha Banu</dc:creator>
  <cp:lastModifiedBy>Famitha Banu</cp:lastModifiedBy>
  <cp:revision>62</cp:revision>
  <dcterms:created xsi:type="dcterms:W3CDTF">2024-11-14T04:50:12Z</dcterms:created>
  <dcterms:modified xsi:type="dcterms:W3CDTF">2024-12-16T04:51:49Z</dcterms:modified>
</cp:coreProperties>
</file>