
<file path=[Content_Types].xml><?xml version="1.0" encoding="utf-8"?>
<Types xmlns="http://schemas.openxmlformats.org/package/2006/content-types">
  <Default Extension="png" ContentType="image/png"/>
  <Default Extension="webp" ContentType="image/web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832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8024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3375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7798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337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7677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6904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8883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7805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3272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5989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5B69-3808-4CA4-BC6F-8CCA5A1A00E2}" type="datetimeFigureOut">
              <a:rPr lang="en-AE" smtClean="0"/>
              <a:t>23/07/2024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68BF3-F310-4321-A14F-9C345531ED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014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5A98-F112-2F4C-9A2F-B1C965221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Branches of Economics</a:t>
            </a:r>
            <a:endParaRPr lang="en-AE" sz="7200" b="1" dirty="0"/>
          </a:p>
        </p:txBody>
      </p:sp>
    </p:spTree>
    <p:extLst>
      <p:ext uri="{BB962C8B-B14F-4D97-AF65-F5344CB8AC3E}">
        <p14:creationId xmlns:p14="http://schemas.microsoft.com/office/powerpoint/2010/main" val="112567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8"/>
    </mc:Choice>
    <mc:Fallback xmlns="">
      <p:transition spd="slow" advTm="4048"/>
    </mc:Fallback>
  </mc:AlternateContent>
  <p:timing>
    <p:tnLst>
      <p:par>
        <p:cTn id="1" dur="indefinite" restart="never" nodeType="tmRoot"/>
      </p:par>
    </p:tnLst>
  </p:timing>
  <p:extLst>
    <p:ext uri="{E180D4A7-C9FB-4DFB-919C-405C955672EB}">
      <p14:showEvtLst xmlns:p14="http://schemas.microsoft.com/office/powerpoint/2010/main">
        <p14:triggerEvt type="onClick" time="3767" objId="4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C314B6-4146-E21A-363F-72BDD56D1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97" y="482082"/>
            <a:ext cx="7388566" cy="55591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FDDED0-BBC4-E66A-2749-6CF97994ADFC}"/>
              </a:ext>
            </a:extLst>
          </p:cNvPr>
          <p:cNvSpPr txBox="1"/>
          <p:nvPr/>
        </p:nvSpPr>
        <p:spPr>
          <a:xfrm>
            <a:off x="7842232" y="608261"/>
            <a:ext cx="4349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 Applies economic principles to business decision-making and strategy.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9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E21E4E-0495-B61D-6411-C935639B02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3" b="6548"/>
          <a:stretch/>
        </p:blipFill>
        <p:spPr>
          <a:xfrm>
            <a:off x="774700" y="511853"/>
            <a:ext cx="10693400" cy="54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9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7C873E-6E6D-EB8D-7181-686513A4A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37" y="799086"/>
            <a:ext cx="7219736" cy="48920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6C3F5A-6707-FBDE-053C-DF3B3A4F338D}"/>
              </a:ext>
            </a:extLst>
          </p:cNvPr>
          <p:cNvSpPr txBox="1"/>
          <p:nvPr/>
        </p:nvSpPr>
        <p:spPr>
          <a:xfrm>
            <a:off x="7842232" y="799086"/>
            <a:ext cx="4349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Analyzes the economic impact of environmental policies and resource management.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1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2B578D-1E23-7BA5-DC56-D949EAF66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85" y="306084"/>
            <a:ext cx="11223830" cy="484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17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E773C2-30E2-262E-AFE6-260C200753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8" b="43065"/>
          <a:stretch/>
        </p:blipFill>
        <p:spPr>
          <a:xfrm>
            <a:off x="793116" y="955495"/>
            <a:ext cx="5032332" cy="483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6AF03C-22EF-2E3C-E2B2-85E5C9CB1622}"/>
              </a:ext>
            </a:extLst>
          </p:cNvPr>
          <p:cNvSpPr txBox="1"/>
          <p:nvPr/>
        </p:nvSpPr>
        <p:spPr>
          <a:xfrm>
            <a:off x="6472719" y="955495"/>
            <a:ext cx="5162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Examines economic growth, development, and policy at the regional level.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361282C-DE34-6B13-273B-B462A8D2F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68" y="1602918"/>
            <a:ext cx="6160408" cy="3652164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623BDC-4631-5240-F36D-5A5E2A8FC94B}"/>
              </a:ext>
            </a:extLst>
          </p:cNvPr>
          <p:cNvSpPr txBox="1"/>
          <p:nvPr/>
        </p:nvSpPr>
        <p:spPr>
          <a:xfrm>
            <a:off x="6627679" y="1602918"/>
            <a:ext cx="5185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Studies individual economic units like households, firms, and markets.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3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6D69C7-7F90-C4A8-336B-383A15497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40" y="190542"/>
            <a:ext cx="11565920" cy="647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FA4252-56E1-5BA1-DE28-D9292BA07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210922"/>
            <a:ext cx="6950076" cy="39706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EBE481-AD12-13B5-0C01-6954DFE15819}"/>
              </a:ext>
            </a:extLst>
          </p:cNvPr>
          <p:cNvSpPr txBox="1"/>
          <p:nvPr/>
        </p:nvSpPr>
        <p:spPr>
          <a:xfrm>
            <a:off x="7302501" y="1210922"/>
            <a:ext cx="50545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Analyzes the role of money, banking, and monetary policy in the economy.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92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A90690-D36B-E391-BB98-40D19803E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42" y="330484"/>
            <a:ext cx="6757346" cy="61730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84F238-5BC5-1575-D00B-A1D7B8AF4D1F}"/>
              </a:ext>
            </a:extLst>
          </p:cNvPr>
          <p:cNvSpPr txBox="1"/>
          <p:nvPr/>
        </p:nvSpPr>
        <p:spPr>
          <a:xfrm>
            <a:off x="7654390" y="512566"/>
            <a:ext cx="4349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Explores how financial markets, institutions, and instruments affect economic decisions.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2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FEE3D3-5F6A-C608-F798-14B21F0E0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9" y="870362"/>
            <a:ext cx="6623282" cy="48245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EECE3F-4DEA-EA5F-6E6F-7348145021F7}"/>
              </a:ext>
            </a:extLst>
          </p:cNvPr>
          <p:cNvSpPr txBox="1"/>
          <p:nvPr/>
        </p:nvSpPr>
        <p:spPr>
          <a:xfrm>
            <a:off x="7352746" y="1025275"/>
            <a:ext cx="44648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 Investigates trade, finance, and investment between nations.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6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C9A743-4F42-327B-E5B7-E9EEE6EE4A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5"/>
          <a:stretch/>
        </p:blipFill>
        <p:spPr>
          <a:xfrm>
            <a:off x="780513" y="522055"/>
            <a:ext cx="5476448" cy="56527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A18429-464A-92A6-8527-CA58523DE95C}"/>
              </a:ext>
            </a:extLst>
          </p:cNvPr>
          <p:cNvSpPr txBox="1"/>
          <p:nvPr/>
        </p:nvSpPr>
        <p:spPr>
          <a:xfrm>
            <a:off x="7061719" y="757078"/>
            <a:ext cx="4349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Examines government revenue, expenditure, and budget policies.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5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71063B-3EBE-9E97-73F2-FF8064592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93" y="1016606"/>
            <a:ext cx="6888242" cy="395608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2E95B5-B7A6-704C-077F-D0B7E484ED1D}"/>
              </a:ext>
            </a:extLst>
          </p:cNvPr>
          <p:cNvSpPr txBox="1"/>
          <p:nvPr/>
        </p:nvSpPr>
        <p:spPr>
          <a:xfrm>
            <a:off x="7481351" y="839271"/>
            <a:ext cx="4349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Studies the structure, behavior, and performance of firms and industries.</a:t>
            </a:r>
            <a:endParaRPr lang="en-AE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A63E8A-D3C0-7B68-9753-07B4F3CE1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14" y="-342527"/>
            <a:ext cx="11527509" cy="62279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21E5F9-EB3B-6070-D72D-3EC18941BA42}"/>
              </a:ext>
            </a:extLst>
          </p:cNvPr>
          <p:cNvSpPr txBox="1"/>
          <p:nvPr/>
        </p:nvSpPr>
        <p:spPr>
          <a:xfrm>
            <a:off x="5911874" y="3195734"/>
            <a:ext cx="60977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3600" b="1" dirty="0"/>
              <a:t>Examines the labour market, wages, employment, and labour laws.</a:t>
            </a:r>
          </a:p>
        </p:txBody>
      </p:sp>
    </p:spTree>
    <p:extLst>
      <p:ext uri="{BB962C8B-B14F-4D97-AF65-F5344CB8AC3E}">
        <p14:creationId xmlns:p14="http://schemas.microsoft.com/office/powerpoint/2010/main" val="114970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158</TotalTime>
  <Words>124</Words>
  <Application>Microsoft Office PowerPoint</Application>
  <PresentationFormat>Widescreen</PresentationFormat>
  <Paragraphs>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Black</vt:lpstr>
      <vt:lpstr>Calibri Light</vt:lpstr>
      <vt:lpstr>Rockwell</vt:lpstr>
      <vt:lpstr>Wingdings</vt:lpstr>
      <vt:lpstr>Atlas</vt:lpstr>
      <vt:lpstr>Branches of Economics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Branches of Economics</dc:title>
  <dc:creator>MOHAMED ARSATH ALI A M Z</dc:creator>
  <cp:lastModifiedBy>Staff</cp:lastModifiedBy>
  <cp:revision>8</cp:revision>
  <dcterms:created xsi:type="dcterms:W3CDTF">2024-07-11T14:02:26Z</dcterms:created>
  <dcterms:modified xsi:type="dcterms:W3CDTF">2024-07-23T12:25:06Z</dcterms:modified>
</cp:coreProperties>
</file>