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3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9CFD9-AA1D-47E2-B085-466BF8A2410B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17C4-D4CA-4E95-A5EC-88288A1F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212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9CFD9-AA1D-47E2-B085-466BF8A2410B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17C4-D4CA-4E95-A5EC-88288A1F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93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9CFD9-AA1D-47E2-B085-466BF8A2410B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17C4-D4CA-4E95-A5EC-88288A1F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93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9CFD9-AA1D-47E2-B085-466BF8A2410B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17C4-D4CA-4E95-A5EC-88288A1F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284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9CFD9-AA1D-47E2-B085-466BF8A2410B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17C4-D4CA-4E95-A5EC-88288A1F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743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9CFD9-AA1D-47E2-B085-466BF8A2410B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17C4-D4CA-4E95-A5EC-88288A1F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32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9CFD9-AA1D-47E2-B085-466BF8A2410B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17C4-D4CA-4E95-A5EC-88288A1F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92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9CFD9-AA1D-47E2-B085-466BF8A2410B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17C4-D4CA-4E95-A5EC-88288A1F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56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9CFD9-AA1D-47E2-B085-466BF8A2410B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17C4-D4CA-4E95-A5EC-88288A1F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683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9CFD9-AA1D-47E2-B085-466BF8A2410B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17C4-D4CA-4E95-A5EC-88288A1F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854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9CFD9-AA1D-47E2-B085-466BF8A2410B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17C4-D4CA-4E95-A5EC-88288A1F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008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9CFD9-AA1D-47E2-B085-466BF8A2410B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117C4-D4CA-4E95-A5EC-88288A1F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723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33400"/>
            <a:ext cx="5105400" cy="838200"/>
          </a:xfrm>
        </p:spPr>
        <p:txBody>
          <a:bodyPr>
            <a:normAutofit fontScale="90000"/>
          </a:bodyPr>
          <a:lstStyle/>
          <a:p>
            <a:pPr lvl="0"/>
            <a:r>
              <a:rPr lang="en-US" b="1" dirty="0">
                <a:solidFill>
                  <a:schemeClr val="bg1"/>
                </a:solidFill>
                <a:ea typeface="Times New Roman"/>
                <a:cs typeface="Calibri"/>
              </a:rPr>
              <a:t>Leadership Qualities</a:t>
            </a:r>
            <a:r>
              <a:rPr lang="en-US" dirty="0">
                <a:solidFill>
                  <a:schemeClr val="bg1"/>
                </a:solidFill>
                <a:ea typeface="Calibri"/>
                <a:cs typeface="Arial"/>
              </a:rPr>
              <a:t/>
            </a:r>
            <a:br>
              <a:rPr lang="en-US" dirty="0">
                <a:solidFill>
                  <a:schemeClr val="bg1"/>
                </a:solidFill>
                <a:ea typeface="Calibri"/>
                <a:cs typeface="Arial"/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971800"/>
            <a:ext cx="4724400" cy="1752600"/>
          </a:xfrm>
        </p:spPr>
        <p:txBody>
          <a:bodyPr>
            <a:normAutofit fontScale="92500"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ea typeface="Times New Roman"/>
              </a:rPr>
              <a:t>Leadership can be defined as one's ability to get others to </a:t>
            </a:r>
            <a:endParaRPr lang="en-US" dirty="0" smtClean="0">
              <a:solidFill>
                <a:schemeClr val="bg1"/>
              </a:solidFill>
              <a:ea typeface="Times New Roman"/>
            </a:endParaRPr>
          </a:p>
          <a:p>
            <a:pPr algn="l"/>
            <a:r>
              <a:rPr lang="en-US" dirty="0" smtClean="0">
                <a:solidFill>
                  <a:schemeClr val="bg1"/>
                </a:solidFill>
                <a:ea typeface="Times New Roman"/>
              </a:rPr>
              <a:t>willingly </a:t>
            </a:r>
            <a:r>
              <a:rPr lang="en-US" dirty="0">
                <a:solidFill>
                  <a:schemeClr val="bg1"/>
                </a:solidFill>
                <a:ea typeface="Times New Roman"/>
              </a:rPr>
              <a:t>follow.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867400" y="6019800"/>
            <a:ext cx="3276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bg1"/>
                </a:solidFill>
                <a:ea typeface="Times New Roman"/>
                <a:cs typeface="Calibri"/>
              </a:rPr>
              <a:t>A. G. </a:t>
            </a:r>
            <a:r>
              <a:rPr lang="en-US" sz="2400" b="1" dirty="0" err="1" smtClean="0">
                <a:solidFill>
                  <a:schemeClr val="bg1"/>
                </a:solidFill>
                <a:ea typeface="Times New Roman"/>
                <a:cs typeface="Calibri"/>
              </a:rPr>
              <a:t>Nihal</a:t>
            </a:r>
            <a:r>
              <a:rPr lang="en-US" sz="2400" b="1" dirty="0" smtClean="0">
                <a:solidFill>
                  <a:schemeClr val="bg1"/>
                </a:solidFill>
                <a:ea typeface="Times New Roman"/>
                <a:cs typeface="Calibri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a typeface="Times New Roman"/>
                <a:cs typeface="Calibri"/>
              </a:rPr>
              <a:t>Basha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Recording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59851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32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28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35052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0000"/>
                </a:solidFill>
                <a:ea typeface="Times New Roman"/>
                <a:cs typeface="Calibri"/>
              </a:rPr>
              <a:t>Vision</a:t>
            </a:r>
            <a:r>
              <a:rPr lang="en-US" dirty="0">
                <a:ea typeface="Calibri"/>
                <a:cs typeface="Arial"/>
              </a:rPr>
              <a:t/>
            </a:r>
            <a:br>
              <a:rPr lang="en-US" dirty="0">
                <a:ea typeface="Calibri"/>
                <a:cs typeface="Arial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0200" y="914400"/>
            <a:ext cx="3733800" cy="5334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a typeface="Times New Roman"/>
              </a:rPr>
              <a:t>A leader with </a:t>
            </a:r>
            <a:r>
              <a:rPr lang="en-US" b="1" dirty="0">
                <a:solidFill>
                  <a:srgbClr val="000000"/>
                </a:solidFill>
                <a:ea typeface="Times New Roman"/>
              </a:rPr>
              <a:t>vision</a:t>
            </a:r>
            <a:r>
              <a:rPr lang="en-US" dirty="0">
                <a:solidFill>
                  <a:srgbClr val="000000"/>
                </a:solidFill>
                <a:ea typeface="Times New Roman"/>
              </a:rPr>
              <a:t> has a clear, vivid picture of where to go, as well as a firm grasp on what success looks like and how to achieve it.</a:t>
            </a:r>
            <a:endParaRPr lang="en-US" dirty="0"/>
          </a:p>
        </p:txBody>
      </p:sp>
      <p:pic>
        <p:nvPicPr>
          <p:cNvPr id="5" name="Recording (3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6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0" y="1828800"/>
            <a:ext cx="3733800" cy="5334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0000"/>
                </a:solidFill>
                <a:ea typeface="Times New Roman"/>
                <a:cs typeface="Calibri"/>
              </a:rPr>
              <a:t>Integrity </a:t>
            </a:r>
            <a:r>
              <a:rPr lang="en-US" dirty="0">
                <a:ea typeface="Calibri"/>
                <a:cs typeface="Arial"/>
              </a:rPr>
              <a:t/>
            </a:r>
            <a:br>
              <a:rPr lang="en-US" dirty="0">
                <a:ea typeface="Calibri"/>
                <a:cs typeface="Arial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572000"/>
            <a:ext cx="5562600" cy="2286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ea typeface="Times New Roman"/>
              </a:rPr>
              <a:t>Integrity</a:t>
            </a:r>
            <a:r>
              <a:rPr lang="en-US" dirty="0">
                <a:solidFill>
                  <a:schemeClr val="bg1"/>
                </a:solidFill>
                <a:ea typeface="Times New Roman"/>
              </a:rPr>
              <a:t> is the integration of outward actions and inner values. A person of integrity is the same on the outside and on the inside.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Recording (4)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67.229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21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457200"/>
            <a:ext cx="3276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0000"/>
                </a:solidFill>
                <a:ea typeface="Times New Roman"/>
                <a:cs typeface="Calibri"/>
              </a:rPr>
              <a:t>Honesty</a:t>
            </a:r>
            <a:r>
              <a:rPr lang="en-US" dirty="0">
                <a:solidFill>
                  <a:srgbClr val="000000"/>
                </a:solidFill>
                <a:ea typeface="Times New Roman"/>
                <a:cs typeface="Calibri"/>
              </a:rPr>
              <a:t> </a:t>
            </a:r>
            <a:r>
              <a:rPr lang="en-US" dirty="0">
                <a:ea typeface="Calibri"/>
                <a:cs typeface="Arial"/>
              </a:rPr>
              <a:t/>
            </a:r>
            <a:br>
              <a:rPr lang="en-US" dirty="0">
                <a:ea typeface="Calibri"/>
                <a:cs typeface="Arial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419600"/>
            <a:ext cx="5791200" cy="2286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Times New Roman"/>
              </a:rPr>
              <a:t>Honest dealings, predictable reactions, well-controlled emotions, and an absence of tantrums and harsh outbursts are all signs of integrity.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Recording (5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75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0"/>
            <a:ext cx="3429000" cy="1143000"/>
          </a:xfrm>
        </p:spPr>
        <p:txBody>
          <a:bodyPr/>
          <a:lstStyle/>
          <a:p>
            <a:r>
              <a:rPr lang="en-US" b="1" dirty="0">
                <a:solidFill>
                  <a:srgbClr val="000000"/>
                </a:solidFill>
                <a:ea typeface="Times New Roman"/>
              </a:rPr>
              <a:t>Dedication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5543550"/>
            <a:ext cx="8229600" cy="12954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ea typeface="Times New Roman"/>
              </a:rPr>
              <a:t>Dedication</a:t>
            </a:r>
            <a:r>
              <a:rPr lang="en-US" dirty="0">
                <a:solidFill>
                  <a:schemeClr val="bg1"/>
                </a:solidFill>
                <a:ea typeface="Times New Roman"/>
              </a:rPr>
              <a:t> means spending whatever time or energy is necessary to accomplish the task at hand.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Recording (6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480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4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0" y="152400"/>
            <a:ext cx="37338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  <a:ea typeface="Times New Roman"/>
                <a:cs typeface="Calibri"/>
              </a:rPr>
              <a:t>Magnanimity</a:t>
            </a:r>
            <a:r>
              <a:rPr lang="en-US" b="1" dirty="0">
                <a:solidFill>
                  <a:srgbClr val="000000"/>
                </a:solidFill>
                <a:ea typeface="Times New Roman"/>
                <a:cs typeface="Calibri"/>
              </a:rPr>
              <a:t> </a:t>
            </a:r>
            <a:r>
              <a:rPr lang="en-US" dirty="0">
                <a:ea typeface="Calibri"/>
                <a:cs typeface="Arial"/>
              </a:rPr>
              <a:t/>
            </a:r>
            <a:br>
              <a:rPr lang="en-US" dirty="0">
                <a:ea typeface="Calibri"/>
                <a:cs typeface="Arial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343400"/>
            <a:ext cx="8229600" cy="2514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ea typeface="Times New Roman"/>
              </a:rPr>
              <a:t>Magnanimity</a:t>
            </a:r>
            <a:r>
              <a:rPr lang="en-US" dirty="0">
                <a:solidFill>
                  <a:schemeClr val="bg1"/>
                </a:solidFill>
                <a:ea typeface="Times New Roman"/>
              </a:rPr>
              <a:t> means giving credit where it is due. A magnanimous leader ensures that credit for successes is spread as widely as possible throughout the company.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Recording (9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98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429000"/>
            <a:ext cx="41910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Thank You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Recording (19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48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24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153</Words>
  <Application>Microsoft Office PowerPoint</Application>
  <PresentationFormat>On-screen Show (4:3)</PresentationFormat>
  <Paragraphs>15</Paragraphs>
  <Slides>7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Leadership Qualities </vt:lpstr>
      <vt:lpstr>Vision </vt:lpstr>
      <vt:lpstr>Integrity  </vt:lpstr>
      <vt:lpstr>Honesty  </vt:lpstr>
      <vt:lpstr>Dedication</vt:lpstr>
      <vt:lpstr>Magnanimity  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Leadership Qualities</dc:title>
  <dc:creator>abc</dc:creator>
  <cp:lastModifiedBy>abc</cp:lastModifiedBy>
  <cp:revision>16</cp:revision>
  <dcterms:created xsi:type="dcterms:W3CDTF">2023-04-07T15:19:38Z</dcterms:created>
  <dcterms:modified xsi:type="dcterms:W3CDTF">2023-04-09T18:34:36Z</dcterms:modified>
</cp:coreProperties>
</file>