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7" r:id="rId4"/>
    <p:sldId id="258" r:id="rId5"/>
    <p:sldId id="272" r:id="rId6"/>
    <p:sldId id="275" r:id="rId7"/>
    <p:sldId id="276" r:id="rId8"/>
    <p:sldId id="277" r:id="rId9"/>
    <p:sldId id="278" r:id="rId10"/>
    <p:sldId id="281" r:id="rId11"/>
    <p:sldId id="280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8D5372-67E0-4DB6-9F88-DC4AEFB72710}">
          <p14:sldIdLst>
            <p14:sldId id="283"/>
            <p14:sldId id="284"/>
            <p14:sldId id="257"/>
            <p14:sldId id="258"/>
            <p14:sldId id="272"/>
            <p14:sldId id="275"/>
            <p14:sldId id="276"/>
            <p14:sldId id="277"/>
            <p14:sldId id="278"/>
            <p14:sldId id="281"/>
            <p14:sldId id="280"/>
            <p14:sldId id="282"/>
          </p14:sldIdLst>
        </p14:section>
        <p14:section name="Untitled Section" id="{EE57A5A4-3AE8-4219-B574-6B3F33EBA47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00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29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322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79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61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3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09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88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44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87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643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1A74-682E-420D-974F-0B6CD5A32233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3D2E0-021B-463B-A2B0-672BC1F97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162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530" y="1128155"/>
            <a:ext cx="9856519" cy="4441371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lgerian"/>
                <a:ea typeface="Algerian"/>
                <a:cs typeface="Algerian"/>
                <a:sym typeface="Algerian"/>
              </a:rPr>
              <a:t>s.roshni</a:t>
            </a:r>
            <a:r>
              <a:rPr lang="en-US" dirty="0" smtClean="0">
                <a:latin typeface="Algerian"/>
                <a:ea typeface="Algerian"/>
                <a:cs typeface="Algerian"/>
                <a:sym typeface="Algerian"/>
              </a:rPr>
              <a:t> </a:t>
            </a:r>
            <a:r>
              <a:rPr lang="en-US" dirty="0">
                <a:latin typeface="Algerian"/>
                <a:ea typeface="Algerian"/>
                <a:cs typeface="Algerian"/>
                <a:sym typeface="Algerian"/>
              </a:rPr>
              <a:t/>
            </a:r>
            <a:br>
              <a:rPr lang="en-US" dirty="0">
                <a:latin typeface="Algerian"/>
                <a:ea typeface="Algerian"/>
                <a:cs typeface="Algerian"/>
                <a:sym typeface="Algerian"/>
              </a:rPr>
            </a:br>
            <a:r>
              <a:rPr lang="en-US" dirty="0">
                <a:latin typeface="Algerian"/>
                <a:ea typeface="Algerian"/>
                <a:cs typeface="Algerian"/>
                <a:sym typeface="Algerian"/>
              </a:rPr>
              <a:t>ASSISTANT PROFESSOR</a:t>
            </a:r>
            <a:br>
              <a:rPr lang="en-US" dirty="0">
                <a:latin typeface="Algerian"/>
                <a:ea typeface="Algerian"/>
                <a:cs typeface="Algerian"/>
                <a:sym typeface="Algerian"/>
              </a:rPr>
            </a:br>
            <a:r>
              <a:rPr lang="en-US" dirty="0" err="1">
                <a:latin typeface="Algerian"/>
                <a:ea typeface="Algerian"/>
                <a:cs typeface="Algerian"/>
                <a:sym typeface="Algerian"/>
              </a:rPr>
              <a:t>jamal</a:t>
            </a:r>
            <a:r>
              <a:rPr lang="en-US" dirty="0">
                <a:latin typeface="Algerian"/>
                <a:ea typeface="Algerian"/>
                <a:cs typeface="Algerian"/>
                <a:sym typeface="Algerian"/>
              </a:rPr>
              <a:t> </a:t>
            </a:r>
            <a:r>
              <a:rPr lang="en-US" dirty="0" err="1">
                <a:latin typeface="Algerian"/>
                <a:ea typeface="Algerian"/>
                <a:cs typeface="Algerian"/>
                <a:sym typeface="Algerian"/>
              </a:rPr>
              <a:t>mohammed</a:t>
            </a:r>
            <a:r>
              <a:rPr lang="en-US" dirty="0">
                <a:latin typeface="Algerian"/>
                <a:ea typeface="Algerian"/>
                <a:cs typeface="Algerian"/>
                <a:sym typeface="Algerian"/>
              </a:rPr>
              <a:t> college </a:t>
            </a:r>
            <a:br>
              <a:rPr lang="en-US" dirty="0">
                <a:latin typeface="Algerian"/>
                <a:ea typeface="Algerian"/>
                <a:cs typeface="Algerian"/>
                <a:sym typeface="Algerian"/>
              </a:rPr>
            </a:br>
            <a:r>
              <a:rPr lang="en-US" dirty="0" err="1">
                <a:latin typeface="Algerian"/>
                <a:ea typeface="Algerian"/>
                <a:cs typeface="Algerian"/>
                <a:sym typeface="Algerian"/>
              </a:rPr>
              <a:t>trichy</a:t>
            </a:r>
            <a:r>
              <a:rPr lang="en-US" dirty="0">
                <a:latin typeface="Algerian"/>
                <a:ea typeface="Algerian"/>
                <a:cs typeface="Algerian"/>
                <a:sym typeface="Algerian"/>
              </a:rPr>
              <a:t> -20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05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075" y="828830"/>
            <a:ext cx="6937849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2" y="1704974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002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95" y="666000"/>
            <a:ext cx="6192000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Office Theme</vt:lpstr>
      <vt:lpstr>s.roshni  ASSISTANT PROFESSOR jamal mohammed college  trichy -20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</cp:revision>
  <dcterms:created xsi:type="dcterms:W3CDTF">2020-07-28T04:20:28Z</dcterms:created>
  <dcterms:modified xsi:type="dcterms:W3CDTF">2023-04-10T04:36:00Z</dcterms:modified>
</cp:coreProperties>
</file>