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0" r:id="rId23"/>
    <p:sldId id="259" r:id="rId24"/>
    <p:sldId id="264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0" r:id="rId34"/>
    <p:sldId id="296" r:id="rId35"/>
    <p:sldId id="301" r:id="rId36"/>
    <p:sldId id="302" r:id="rId37"/>
    <p:sldId id="303" r:id="rId38"/>
    <p:sldId id="297" r:id="rId39"/>
    <p:sldId id="298" r:id="rId40"/>
    <p:sldId id="261" r:id="rId41"/>
    <p:sldId id="262" r:id="rId42"/>
    <p:sldId id="304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F229F-F9FC-4296-ADAE-C0C95E275F9A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9B98-B77A-4CA4-8307-7F566F12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7391400" cy="1600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PRESENTED BY,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Mrs.K.VIJAYALAKSHMI,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ASSISTANT PROFESSOR OF MICROBIOLOGY,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JMC,TRICHY-20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4167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Microorganisms in&#10;Food Production&#10;• using microorganisms for food production&#10;has been done for thousands of years&#10;cheese,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Microorganisms in&#10;Food Production&#10;• using microorganisms for food production&#10;has been done for thousands of years&#10;cheese,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s://image1.slideserve.com/1619851/introduction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1.slideserve.com/1619851/beer-fermentation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1.slideserve.com/1619851/slide16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brewing_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1.slideserve.com/1619851/role-of-molds-and-yeasts-in-the-production-of-fermented-foods-and-beverage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62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1.slideserve.com/1619851/slide23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1.slideserve.com/1619851/slide24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</Words>
  <Application>Microsoft Office PowerPoint</Application>
  <PresentationFormat>On-screen Show (4:3)</PresentationFormat>
  <Paragraphs>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VISHNU</dc:creator>
  <cp:lastModifiedBy>VISHNU</cp:lastModifiedBy>
  <cp:revision>15</cp:revision>
  <dcterms:created xsi:type="dcterms:W3CDTF">2021-09-06T15:55:16Z</dcterms:created>
  <dcterms:modified xsi:type="dcterms:W3CDTF">2021-09-07T06:08:45Z</dcterms:modified>
</cp:coreProperties>
</file>