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3922D-4A10-4C4C-8C82-9B0E0312746B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56146-A522-4952-9496-C76E40D37F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3922D-4A10-4C4C-8C82-9B0E0312746B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56146-A522-4952-9496-C76E40D37F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3922D-4A10-4C4C-8C82-9B0E0312746B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56146-A522-4952-9496-C76E40D37F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3922D-4A10-4C4C-8C82-9B0E0312746B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56146-A522-4952-9496-C76E40D37F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3922D-4A10-4C4C-8C82-9B0E0312746B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56146-A522-4952-9496-C76E40D37F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3922D-4A10-4C4C-8C82-9B0E0312746B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56146-A522-4952-9496-C76E40D37F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3922D-4A10-4C4C-8C82-9B0E0312746B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56146-A522-4952-9496-C76E40D37F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3922D-4A10-4C4C-8C82-9B0E0312746B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56146-A522-4952-9496-C76E40D37F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3922D-4A10-4C4C-8C82-9B0E0312746B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56146-A522-4952-9496-C76E40D37F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3922D-4A10-4C4C-8C82-9B0E0312746B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56146-A522-4952-9496-C76E40D37F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3922D-4A10-4C4C-8C82-9B0E0312746B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56146-A522-4952-9496-C76E40D37F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3922D-4A10-4C4C-8C82-9B0E0312746B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556146-A522-4952-9496-C76E40D37F8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sys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sys</dc:creator>
  <cp:lastModifiedBy>Admin</cp:lastModifiedBy>
  <cp:revision>2</cp:revision>
  <dcterms:created xsi:type="dcterms:W3CDTF">2023-07-18T07:59:41Z</dcterms:created>
  <dcterms:modified xsi:type="dcterms:W3CDTF">2023-11-27T07:06:55Z</dcterms:modified>
</cp:coreProperties>
</file>