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5F9AA3-4854-45D8-8A3A-8738E7775CA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D65266F-D6F7-40F2-945D-ACCD4F4DB98B}">
      <dgm:prSet phldrT="[Text]" custT="1"/>
      <dgm:spPr/>
      <dgm:t>
        <a:bodyPr/>
        <a:lstStyle/>
        <a:p>
          <a:r>
            <a:rPr lang="en-US" sz="2400" dirty="0" smtClean="0"/>
            <a:t>LEGISLATIVE MEASURES</a:t>
          </a:r>
          <a:endParaRPr lang="en-US" sz="2400" dirty="0"/>
        </a:p>
      </dgm:t>
    </dgm:pt>
    <dgm:pt modelId="{D4741445-A028-4493-9BE3-C1F1064F8178}" type="parTrans" cxnId="{BE500D19-CF1F-4E2E-AB4D-D9E4D245C165}">
      <dgm:prSet/>
      <dgm:spPr/>
      <dgm:t>
        <a:bodyPr/>
        <a:lstStyle/>
        <a:p>
          <a:endParaRPr lang="en-US" sz="2400"/>
        </a:p>
      </dgm:t>
    </dgm:pt>
    <dgm:pt modelId="{41C4C32C-C988-401E-B79C-B6B8C89A20C6}" type="sibTrans" cxnId="{BE500D19-CF1F-4E2E-AB4D-D9E4D245C165}">
      <dgm:prSet/>
      <dgm:spPr/>
      <dgm:t>
        <a:bodyPr/>
        <a:lstStyle/>
        <a:p>
          <a:endParaRPr lang="en-US" sz="2400"/>
        </a:p>
      </dgm:t>
    </dgm:pt>
    <dgm:pt modelId="{68D5A3B1-7A86-4469-9099-BB3B681CC5E2}">
      <dgm:prSet phldrT="[Text]" custT="1"/>
      <dgm:spPr/>
      <dgm:t>
        <a:bodyPr/>
        <a:lstStyle/>
        <a:p>
          <a:r>
            <a:rPr lang="en-US" sz="2400" dirty="0" smtClean="0"/>
            <a:t>CORPORATE	</a:t>
          </a:r>
          <a:endParaRPr lang="en-US" sz="2400" dirty="0"/>
        </a:p>
      </dgm:t>
    </dgm:pt>
    <dgm:pt modelId="{EC912197-26DB-456C-93BE-F272F2D4E8E0}" type="parTrans" cxnId="{7AE47DA4-8E79-40F4-9391-10E3CBBF74C0}">
      <dgm:prSet/>
      <dgm:spPr/>
      <dgm:t>
        <a:bodyPr/>
        <a:lstStyle/>
        <a:p>
          <a:endParaRPr lang="en-US" sz="2400"/>
        </a:p>
      </dgm:t>
    </dgm:pt>
    <dgm:pt modelId="{085E2053-00E4-49BD-8CF0-04526ACCD865}" type="sibTrans" cxnId="{7AE47DA4-8E79-40F4-9391-10E3CBBF74C0}">
      <dgm:prSet/>
      <dgm:spPr/>
      <dgm:t>
        <a:bodyPr/>
        <a:lstStyle/>
        <a:p>
          <a:endParaRPr lang="en-US" sz="2400"/>
        </a:p>
      </dgm:t>
    </dgm:pt>
    <dgm:pt modelId="{F92A43DE-CF8E-412C-942D-4434356EC143}">
      <dgm:prSet phldrT="[Text]" custT="1"/>
      <dgm:spPr/>
      <dgm:t>
        <a:bodyPr/>
        <a:lstStyle/>
        <a:p>
          <a:r>
            <a:rPr lang="en-US" sz="2400" dirty="0" smtClean="0"/>
            <a:t>LABOUR LEGISLATIONS	</a:t>
          </a:r>
          <a:endParaRPr lang="en-US" sz="2400" dirty="0"/>
        </a:p>
      </dgm:t>
    </dgm:pt>
    <dgm:pt modelId="{E2DC5B7D-92BF-4449-A83C-74DBF2291602}" type="parTrans" cxnId="{C10EFACE-6788-45DF-B8BC-A38B5DAB2A43}">
      <dgm:prSet/>
      <dgm:spPr/>
      <dgm:t>
        <a:bodyPr/>
        <a:lstStyle/>
        <a:p>
          <a:endParaRPr lang="en-US" sz="2400"/>
        </a:p>
      </dgm:t>
    </dgm:pt>
    <dgm:pt modelId="{283A80B0-364A-4785-8751-7D7BA815E7DE}" type="sibTrans" cxnId="{C10EFACE-6788-45DF-B8BC-A38B5DAB2A43}">
      <dgm:prSet/>
      <dgm:spPr/>
      <dgm:t>
        <a:bodyPr/>
        <a:lstStyle/>
        <a:p>
          <a:endParaRPr lang="en-US" sz="2400"/>
        </a:p>
      </dgm:t>
    </dgm:pt>
    <dgm:pt modelId="{B245B86F-8EC4-4E92-8FBD-8143129125F9}">
      <dgm:prSet phldrT="[Text]" custT="1"/>
      <dgm:spPr/>
      <dgm:t>
        <a:bodyPr/>
        <a:lstStyle/>
        <a:p>
          <a:r>
            <a:rPr lang="en-US" sz="2400" dirty="0" smtClean="0"/>
            <a:t>STAKEHOLDERS</a:t>
          </a:r>
          <a:endParaRPr lang="en-US" sz="2400" dirty="0"/>
        </a:p>
      </dgm:t>
    </dgm:pt>
    <dgm:pt modelId="{51A3098A-F4A0-40DF-9D5C-F9B8953A62B2}" type="parTrans" cxnId="{A1BCE15F-0AD5-4E2F-A35B-2E958A2CF8A4}">
      <dgm:prSet/>
      <dgm:spPr/>
      <dgm:t>
        <a:bodyPr/>
        <a:lstStyle/>
        <a:p>
          <a:endParaRPr lang="en-US" sz="2400"/>
        </a:p>
      </dgm:t>
    </dgm:pt>
    <dgm:pt modelId="{17BE10DD-4353-4A15-9278-BFAE4608F980}" type="sibTrans" cxnId="{A1BCE15F-0AD5-4E2F-A35B-2E958A2CF8A4}">
      <dgm:prSet/>
      <dgm:spPr/>
      <dgm:t>
        <a:bodyPr/>
        <a:lstStyle/>
        <a:p>
          <a:endParaRPr lang="en-US" sz="2400"/>
        </a:p>
      </dgm:t>
    </dgm:pt>
    <dgm:pt modelId="{837AAE92-DAD0-4BBA-903E-09F51C0CDA3F}">
      <dgm:prSet custT="1"/>
      <dgm:spPr/>
      <dgm:t>
        <a:bodyPr/>
        <a:lstStyle/>
        <a:p>
          <a:r>
            <a:rPr lang="en-US" sz="2400" dirty="0" smtClean="0"/>
            <a:t>ENVIRONMENT</a:t>
          </a:r>
          <a:endParaRPr lang="en-US" sz="2400" dirty="0"/>
        </a:p>
      </dgm:t>
    </dgm:pt>
    <dgm:pt modelId="{906562B4-B3E8-4E62-AAB0-5AEDEA119B8C}" type="parTrans" cxnId="{E169B3B9-E793-4A52-878B-1BCB59206063}">
      <dgm:prSet/>
      <dgm:spPr/>
      <dgm:t>
        <a:bodyPr/>
        <a:lstStyle/>
        <a:p>
          <a:endParaRPr lang="en-US" sz="2400"/>
        </a:p>
      </dgm:t>
    </dgm:pt>
    <dgm:pt modelId="{E9F97A0F-3096-4BA3-ABB3-8F2CD8C2B388}" type="sibTrans" cxnId="{E169B3B9-E793-4A52-878B-1BCB59206063}">
      <dgm:prSet/>
      <dgm:spPr/>
      <dgm:t>
        <a:bodyPr/>
        <a:lstStyle/>
        <a:p>
          <a:endParaRPr lang="en-US" sz="2400"/>
        </a:p>
      </dgm:t>
    </dgm:pt>
    <dgm:pt modelId="{7DAAE58D-BFFB-4564-B1FA-63261FDA5149}">
      <dgm:prSet custT="1"/>
      <dgm:spPr/>
      <dgm:t>
        <a:bodyPr/>
        <a:lstStyle/>
        <a:p>
          <a:r>
            <a:rPr lang="en-US" sz="2400" dirty="0" smtClean="0"/>
            <a:t>PROTECTION</a:t>
          </a:r>
          <a:endParaRPr lang="en-US" sz="2400" dirty="0"/>
        </a:p>
      </dgm:t>
    </dgm:pt>
    <dgm:pt modelId="{88F0A1CF-A7F5-44CF-8C88-3E09CF735851}" type="parTrans" cxnId="{907AB7CC-79E9-4307-B89E-88CF1DAB783B}">
      <dgm:prSet/>
      <dgm:spPr/>
      <dgm:t>
        <a:bodyPr/>
        <a:lstStyle/>
        <a:p>
          <a:endParaRPr lang="en-US" sz="2400"/>
        </a:p>
      </dgm:t>
    </dgm:pt>
    <dgm:pt modelId="{9A140AF4-441E-4B63-9C56-7E92F617F0F7}" type="sibTrans" cxnId="{907AB7CC-79E9-4307-B89E-88CF1DAB783B}">
      <dgm:prSet/>
      <dgm:spPr/>
      <dgm:t>
        <a:bodyPr/>
        <a:lstStyle/>
        <a:p>
          <a:endParaRPr lang="en-US" sz="2400"/>
        </a:p>
      </dgm:t>
    </dgm:pt>
    <dgm:pt modelId="{6882F7D4-E65E-48AD-B805-3BC442ECE62E}" type="asst">
      <dgm:prSet custT="1"/>
      <dgm:spPr/>
      <dgm:t>
        <a:bodyPr/>
        <a:lstStyle/>
        <a:p>
          <a:r>
            <a:rPr lang="en-US" sz="2400" dirty="0" smtClean="0"/>
            <a:t>CONTROL</a:t>
          </a:r>
          <a:endParaRPr lang="en-US" sz="2400" dirty="0"/>
        </a:p>
      </dgm:t>
    </dgm:pt>
    <dgm:pt modelId="{1FAD1386-680D-4575-9513-F15BD69A4F61}" type="parTrans" cxnId="{38E54829-90E6-4C6E-B801-5E34A69F73E4}">
      <dgm:prSet/>
      <dgm:spPr/>
      <dgm:t>
        <a:bodyPr/>
        <a:lstStyle/>
        <a:p>
          <a:endParaRPr lang="en-US" sz="2400"/>
        </a:p>
      </dgm:t>
    </dgm:pt>
    <dgm:pt modelId="{53D71AA8-C1E9-4C96-8FCE-80B80E0B2144}" type="sibTrans" cxnId="{38E54829-90E6-4C6E-B801-5E34A69F73E4}">
      <dgm:prSet/>
      <dgm:spPr/>
      <dgm:t>
        <a:bodyPr/>
        <a:lstStyle/>
        <a:p>
          <a:endParaRPr lang="en-US" sz="2400"/>
        </a:p>
      </dgm:t>
    </dgm:pt>
    <dgm:pt modelId="{DE5C9099-D06E-479D-B90A-CEFCC08E56AE}" type="pres">
      <dgm:prSet presAssocID="{C25F9AA3-4854-45D8-8A3A-8738E7775C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887DD64-8F55-4099-9BC2-8105D1AC2C12}" type="pres">
      <dgm:prSet presAssocID="{9D65266F-D6F7-40F2-945D-ACCD4F4DB98B}" presName="hierRoot1" presStyleCnt="0">
        <dgm:presLayoutVars>
          <dgm:hierBranch val="init"/>
        </dgm:presLayoutVars>
      </dgm:prSet>
      <dgm:spPr/>
    </dgm:pt>
    <dgm:pt modelId="{7D28E07C-E7C8-4CA8-A789-4C70FE14EF2A}" type="pres">
      <dgm:prSet presAssocID="{9D65266F-D6F7-40F2-945D-ACCD4F4DB98B}" presName="rootComposite1" presStyleCnt="0"/>
      <dgm:spPr/>
    </dgm:pt>
    <dgm:pt modelId="{F2152F30-AE20-48FC-BA4E-6B0A67F24D23}" type="pres">
      <dgm:prSet presAssocID="{9D65266F-D6F7-40F2-945D-ACCD4F4DB98B}" presName="rootText1" presStyleLbl="node0" presStyleIdx="0" presStyleCnt="1" custAng="0" custScaleX="308793" custScaleY="141265" custLinFactNeighborX="-5938" custLinFactNeighborY="-23753">
        <dgm:presLayoutVars>
          <dgm:chPref val="3"/>
        </dgm:presLayoutVars>
      </dgm:prSet>
      <dgm:spPr/>
    </dgm:pt>
    <dgm:pt modelId="{4C1821B3-1E5A-4D7B-B8B0-F294AA529D11}" type="pres">
      <dgm:prSet presAssocID="{9D65266F-D6F7-40F2-945D-ACCD4F4DB98B}" presName="rootConnector1" presStyleLbl="node1" presStyleIdx="0" presStyleCnt="0"/>
      <dgm:spPr/>
    </dgm:pt>
    <dgm:pt modelId="{51F91BB8-C430-4607-AF80-93E32521566A}" type="pres">
      <dgm:prSet presAssocID="{9D65266F-D6F7-40F2-945D-ACCD4F4DB98B}" presName="hierChild2" presStyleCnt="0"/>
      <dgm:spPr/>
    </dgm:pt>
    <dgm:pt modelId="{0F84EFAB-68C3-4F53-87B8-8C6E738AF777}" type="pres">
      <dgm:prSet presAssocID="{EC912197-26DB-456C-93BE-F272F2D4E8E0}" presName="Name37" presStyleLbl="parChTrans1D2" presStyleIdx="0" presStyleCnt="4"/>
      <dgm:spPr/>
    </dgm:pt>
    <dgm:pt modelId="{77576AF5-DEA2-4454-A624-4BFCD17EAEDE}" type="pres">
      <dgm:prSet presAssocID="{68D5A3B1-7A86-4469-9099-BB3B681CC5E2}" presName="hierRoot2" presStyleCnt="0">
        <dgm:presLayoutVars>
          <dgm:hierBranch val="init"/>
        </dgm:presLayoutVars>
      </dgm:prSet>
      <dgm:spPr/>
    </dgm:pt>
    <dgm:pt modelId="{44BB370C-509C-45CA-B209-24BB2E95B47E}" type="pres">
      <dgm:prSet presAssocID="{68D5A3B1-7A86-4469-9099-BB3B681CC5E2}" presName="rootComposite" presStyleCnt="0"/>
      <dgm:spPr/>
    </dgm:pt>
    <dgm:pt modelId="{9DFBD023-F199-41AC-BC63-79F10EFD12BD}" type="pres">
      <dgm:prSet presAssocID="{68D5A3B1-7A86-4469-9099-BB3B681CC5E2}" presName="rootText" presStyleLbl="node2" presStyleIdx="0" presStyleCnt="4" custScaleY="1979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AC1ECD-1B12-4877-B3D0-208F6AFFB7BA}" type="pres">
      <dgm:prSet presAssocID="{68D5A3B1-7A86-4469-9099-BB3B681CC5E2}" presName="rootConnector" presStyleLbl="node2" presStyleIdx="0" presStyleCnt="4"/>
      <dgm:spPr/>
    </dgm:pt>
    <dgm:pt modelId="{ED1A0043-A006-4B12-9ADC-0426C8398600}" type="pres">
      <dgm:prSet presAssocID="{68D5A3B1-7A86-4469-9099-BB3B681CC5E2}" presName="hierChild4" presStyleCnt="0"/>
      <dgm:spPr/>
    </dgm:pt>
    <dgm:pt modelId="{19C786F2-F739-4704-BFBE-D58B99FD4C49}" type="pres">
      <dgm:prSet presAssocID="{68D5A3B1-7A86-4469-9099-BB3B681CC5E2}" presName="hierChild5" presStyleCnt="0"/>
      <dgm:spPr/>
    </dgm:pt>
    <dgm:pt modelId="{847EAABB-1206-47C9-9A3B-39C34796BFE4}" type="pres">
      <dgm:prSet presAssocID="{E2DC5B7D-92BF-4449-A83C-74DBF2291602}" presName="Name37" presStyleLbl="parChTrans1D2" presStyleIdx="1" presStyleCnt="4"/>
      <dgm:spPr/>
    </dgm:pt>
    <dgm:pt modelId="{8D1D1B83-3589-4D23-BDF1-82D614D17009}" type="pres">
      <dgm:prSet presAssocID="{F92A43DE-CF8E-412C-942D-4434356EC143}" presName="hierRoot2" presStyleCnt="0">
        <dgm:presLayoutVars>
          <dgm:hierBranch val="init"/>
        </dgm:presLayoutVars>
      </dgm:prSet>
      <dgm:spPr/>
    </dgm:pt>
    <dgm:pt modelId="{7A1DD280-5C28-434D-9B40-895AC5E23328}" type="pres">
      <dgm:prSet presAssocID="{F92A43DE-CF8E-412C-942D-4434356EC143}" presName="rootComposite" presStyleCnt="0"/>
      <dgm:spPr/>
    </dgm:pt>
    <dgm:pt modelId="{C0863240-EB70-4A48-8197-969B989604ED}" type="pres">
      <dgm:prSet presAssocID="{F92A43DE-CF8E-412C-942D-4434356EC143}" presName="rootText" presStyleLbl="node2" presStyleIdx="1" presStyleCnt="4" custScaleY="1979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48ACF7-C858-4456-AEB7-E685239F6916}" type="pres">
      <dgm:prSet presAssocID="{F92A43DE-CF8E-412C-942D-4434356EC143}" presName="rootConnector" presStyleLbl="node2" presStyleIdx="1" presStyleCnt="4"/>
      <dgm:spPr/>
    </dgm:pt>
    <dgm:pt modelId="{9A004C07-A12D-4BE4-954B-04795F4961B7}" type="pres">
      <dgm:prSet presAssocID="{F92A43DE-CF8E-412C-942D-4434356EC143}" presName="hierChild4" presStyleCnt="0"/>
      <dgm:spPr/>
    </dgm:pt>
    <dgm:pt modelId="{8CB17B31-39F4-43D7-B81D-30FAFE26CD0A}" type="pres">
      <dgm:prSet presAssocID="{F92A43DE-CF8E-412C-942D-4434356EC143}" presName="hierChild5" presStyleCnt="0"/>
      <dgm:spPr/>
    </dgm:pt>
    <dgm:pt modelId="{207E1A40-9B65-4949-95D6-74EAE0CCF45C}" type="pres">
      <dgm:prSet presAssocID="{51A3098A-F4A0-40DF-9D5C-F9B8953A62B2}" presName="Name37" presStyleLbl="parChTrans1D2" presStyleIdx="2" presStyleCnt="4"/>
      <dgm:spPr/>
    </dgm:pt>
    <dgm:pt modelId="{07FB6BB0-BF5D-450E-8299-EF78CB1BCCEB}" type="pres">
      <dgm:prSet presAssocID="{B245B86F-8EC4-4E92-8FBD-8143129125F9}" presName="hierRoot2" presStyleCnt="0">
        <dgm:presLayoutVars>
          <dgm:hierBranch val="init"/>
        </dgm:presLayoutVars>
      </dgm:prSet>
      <dgm:spPr/>
    </dgm:pt>
    <dgm:pt modelId="{A7A83D99-5AE4-4D1A-B3B6-72C9037FE5EA}" type="pres">
      <dgm:prSet presAssocID="{B245B86F-8EC4-4E92-8FBD-8143129125F9}" presName="rootComposite" presStyleCnt="0"/>
      <dgm:spPr/>
    </dgm:pt>
    <dgm:pt modelId="{B494570B-6D2B-41F3-A560-7528C48C5264}" type="pres">
      <dgm:prSet presAssocID="{B245B86F-8EC4-4E92-8FBD-8143129125F9}" presName="rootText" presStyleLbl="node2" presStyleIdx="2" presStyleCnt="4" custScaleY="188860">
        <dgm:presLayoutVars>
          <dgm:chPref val="3"/>
        </dgm:presLayoutVars>
      </dgm:prSet>
      <dgm:spPr/>
    </dgm:pt>
    <dgm:pt modelId="{0AA6697C-2EE9-4A3E-B227-D61586F7A766}" type="pres">
      <dgm:prSet presAssocID="{B245B86F-8EC4-4E92-8FBD-8143129125F9}" presName="rootConnector" presStyleLbl="node2" presStyleIdx="2" presStyleCnt="4"/>
      <dgm:spPr/>
    </dgm:pt>
    <dgm:pt modelId="{DA0FC91A-2F07-4B3E-800A-F7FDED8159FB}" type="pres">
      <dgm:prSet presAssocID="{B245B86F-8EC4-4E92-8FBD-8143129125F9}" presName="hierChild4" presStyleCnt="0"/>
      <dgm:spPr/>
    </dgm:pt>
    <dgm:pt modelId="{D6D199A7-D80C-481B-A11A-262271473935}" type="pres">
      <dgm:prSet presAssocID="{B245B86F-8EC4-4E92-8FBD-8143129125F9}" presName="hierChild5" presStyleCnt="0"/>
      <dgm:spPr/>
    </dgm:pt>
    <dgm:pt modelId="{5D807A75-4A40-474D-8EA8-1C8E2F0B5831}" type="pres">
      <dgm:prSet presAssocID="{906562B4-B3E8-4E62-AAB0-5AEDEA119B8C}" presName="Name37" presStyleLbl="parChTrans1D2" presStyleIdx="3" presStyleCnt="4"/>
      <dgm:spPr/>
    </dgm:pt>
    <dgm:pt modelId="{3CF1F918-02D9-4281-9BC2-B4E01EE8B110}" type="pres">
      <dgm:prSet presAssocID="{837AAE92-DAD0-4BBA-903E-09F51C0CDA3F}" presName="hierRoot2" presStyleCnt="0">
        <dgm:presLayoutVars>
          <dgm:hierBranch val="init"/>
        </dgm:presLayoutVars>
      </dgm:prSet>
      <dgm:spPr/>
    </dgm:pt>
    <dgm:pt modelId="{7331CD0B-66B1-4F44-8409-DAD226FAEAC2}" type="pres">
      <dgm:prSet presAssocID="{837AAE92-DAD0-4BBA-903E-09F51C0CDA3F}" presName="rootComposite" presStyleCnt="0"/>
      <dgm:spPr/>
    </dgm:pt>
    <dgm:pt modelId="{B351A064-6621-4CE3-874A-4D9C85655268}" type="pres">
      <dgm:prSet presAssocID="{837AAE92-DAD0-4BBA-903E-09F51C0CDA3F}" presName="rootText" presStyleLbl="node2" presStyleIdx="3" presStyleCnt="4" custScaleX="155283">
        <dgm:presLayoutVars>
          <dgm:chPref val="3"/>
        </dgm:presLayoutVars>
      </dgm:prSet>
      <dgm:spPr/>
    </dgm:pt>
    <dgm:pt modelId="{7E4C5A89-A804-4377-B15E-985B59C78CF0}" type="pres">
      <dgm:prSet presAssocID="{837AAE92-DAD0-4BBA-903E-09F51C0CDA3F}" presName="rootConnector" presStyleLbl="node2" presStyleIdx="3" presStyleCnt="4"/>
      <dgm:spPr/>
    </dgm:pt>
    <dgm:pt modelId="{FB5ADE3A-EB8E-4489-9ABA-C90057337874}" type="pres">
      <dgm:prSet presAssocID="{837AAE92-DAD0-4BBA-903E-09F51C0CDA3F}" presName="hierChild4" presStyleCnt="0"/>
      <dgm:spPr/>
    </dgm:pt>
    <dgm:pt modelId="{308D6ED1-82F3-44FF-910F-4D4A784D07C0}" type="pres">
      <dgm:prSet presAssocID="{88F0A1CF-A7F5-44CF-8C88-3E09CF735851}" presName="Name37" presStyleLbl="parChTrans1D3" presStyleIdx="0" presStyleCnt="2"/>
      <dgm:spPr/>
    </dgm:pt>
    <dgm:pt modelId="{828D626F-6696-45B1-B46A-44634967A30B}" type="pres">
      <dgm:prSet presAssocID="{7DAAE58D-BFFB-4564-B1FA-63261FDA5149}" presName="hierRoot2" presStyleCnt="0">
        <dgm:presLayoutVars>
          <dgm:hierBranch val="init"/>
        </dgm:presLayoutVars>
      </dgm:prSet>
      <dgm:spPr/>
    </dgm:pt>
    <dgm:pt modelId="{DE420DC3-7225-4193-9B23-00424817AE7B}" type="pres">
      <dgm:prSet presAssocID="{7DAAE58D-BFFB-4564-B1FA-63261FDA5149}" presName="rootComposite" presStyleCnt="0"/>
      <dgm:spPr/>
    </dgm:pt>
    <dgm:pt modelId="{A8936B71-7319-4AE6-8992-B214D7E57880}" type="pres">
      <dgm:prSet presAssocID="{7DAAE58D-BFFB-4564-B1FA-63261FDA5149}" presName="rootText" presStyleLbl="node3" presStyleIdx="0" presStyleCnt="1">
        <dgm:presLayoutVars>
          <dgm:chPref val="3"/>
        </dgm:presLayoutVars>
      </dgm:prSet>
      <dgm:spPr/>
    </dgm:pt>
    <dgm:pt modelId="{418C261A-66DC-4E5D-9669-EC403964867E}" type="pres">
      <dgm:prSet presAssocID="{7DAAE58D-BFFB-4564-B1FA-63261FDA5149}" presName="rootConnector" presStyleLbl="node3" presStyleIdx="0" presStyleCnt="1"/>
      <dgm:spPr/>
    </dgm:pt>
    <dgm:pt modelId="{75AD7509-AF9A-4034-826B-9C41578D0A81}" type="pres">
      <dgm:prSet presAssocID="{7DAAE58D-BFFB-4564-B1FA-63261FDA5149}" presName="hierChild4" presStyleCnt="0"/>
      <dgm:spPr/>
    </dgm:pt>
    <dgm:pt modelId="{7F502BA7-1458-4199-BD27-33416A96D4DC}" type="pres">
      <dgm:prSet presAssocID="{7DAAE58D-BFFB-4564-B1FA-63261FDA5149}" presName="hierChild5" presStyleCnt="0"/>
      <dgm:spPr/>
    </dgm:pt>
    <dgm:pt modelId="{555F3F59-4FF7-41AF-A9E1-D0843DA14847}" type="pres">
      <dgm:prSet presAssocID="{837AAE92-DAD0-4BBA-903E-09F51C0CDA3F}" presName="hierChild5" presStyleCnt="0"/>
      <dgm:spPr/>
    </dgm:pt>
    <dgm:pt modelId="{37DA1C2E-D02B-4168-B34F-BB528B9B1C64}" type="pres">
      <dgm:prSet presAssocID="{1FAD1386-680D-4575-9513-F15BD69A4F61}" presName="Name111" presStyleLbl="parChTrans1D3" presStyleIdx="1" presStyleCnt="2"/>
      <dgm:spPr/>
    </dgm:pt>
    <dgm:pt modelId="{951261AC-88C8-41D0-AC54-C59F7FCBA58F}" type="pres">
      <dgm:prSet presAssocID="{6882F7D4-E65E-48AD-B805-3BC442ECE62E}" presName="hierRoot3" presStyleCnt="0">
        <dgm:presLayoutVars>
          <dgm:hierBranch val="init"/>
        </dgm:presLayoutVars>
      </dgm:prSet>
      <dgm:spPr/>
    </dgm:pt>
    <dgm:pt modelId="{93A5973B-97F0-4E6F-8B2D-1CF0F2DD92AB}" type="pres">
      <dgm:prSet presAssocID="{6882F7D4-E65E-48AD-B805-3BC442ECE62E}" presName="rootComposite3" presStyleCnt="0"/>
      <dgm:spPr/>
    </dgm:pt>
    <dgm:pt modelId="{C1D54288-74C2-4AD5-B7B8-D117F0A5814D}" type="pres">
      <dgm:prSet presAssocID="{6882F7D4-E65E-48AD-B805-3BC442ECE62E}" presName="rootText3" presStyleLbl="asst2" presStyleIdx="0" presStyleCnt="1" custLinFactNeighborX="2791" custLinFactNeighborY="16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5A24AD-50D9-415D-B477-07A46FA1B73F}" type="pres">
      <dgm:prSet presAssocID="{6882F7D4-E65E-48AD-B805-3BC442ECE62E}" presName="rootConnector3" presStyleLbl="asst2" presStyleIdx="0" presStyleCnt="1"/>
      <dgm:spPr/>
    </dgm:pt>
    <dgm:pt modelId="{007FD228-4ACB-43AF-B698-FCC6387D6909}" type="pres">
      <dgm:prSet presAssocID="{6882F7D4-E65E-48AD-B805-3BC442ECE62E}" presName="hierChild6" presStyleCnt="0"/>
      <dgm:spPr/>
    </dgm:pt>
    <dgm:pt modelId="{0F8863B6-9667-4992-9BCD-C4373EAB8EFA}" type="pres">
      <dgm:prSet presAssocID="{6882F7D4-E65E-48AD-B805-3BC442ECE62E}" presName="hierChild7" presStyleCnt="0"/>
      <dgm:spPr/>
    </dgm:pt>
    <dgm:pt modelId="{C9C09D5D-0110-4EC5-A3A0-8C8D3E89D7EB}" type="pres">
      <dgm:prSet presAssocID="{9D65266F-D6F7-40F2-945D-ACCD4F4DB98B}" presName="hierChild3" presStyleCnt="0"/>
      <dgm:spPr/>
    </dgm:pt>
  </dgm:ptLst>
  <dgm:cxnLst>
    <dgm:cxn modelId="{576B8C90-0A49-46F7-9FC6-F4605B0C0E8F}" type="presOf" srcId="{88F0A1CF-A7F5-44CF-8C88-3E09CF735851}" destId="{308D6ED1-82F3-44FF-910F-4D4A784D07C0}" srcOrd="0" destOrd="0" presId="urn:microsoft.com/office/officeart/2005/8/layout/orgChart1"/>
    <dgm:cxn modelId="{6EC171BF-89AD-4009-92DC-097B3C6123CB}" type="presOf" srcId="{51A3098A-F4A0-40DF-9D5C-F9B8953A62B2}" destId="{207E1A40-9B65-4949-95D6-74EAE0CCF45C}" srcOrd="0" destOrd="0" presId="urn:microsoft.com/office/officeart/2005/8/layout/orgChart1"/>
    <dgm:cxn modelId="{8E58BCE4-21DB-47A7-9034-E8634D4210EB}" type="presOf" srcId="{7DAAE58D-BFFB-4564-B1FA-63261FDA5149}" destId="{418C261A-66DC-4E5D-9669-EC403964867E}" srcOrd="1" destOrd="0" presId="urn:microsoft.com/office/officeart/2005/8/layout/orgChart1"/>
    <dgm:cxn modelId="{FFB9BB49-2C3B-4D73-B66C-FAC00D3F987C}" type="presOf" srcId="{68D5A3B1-7A86-4469-9099-BB3B681CC5E2}" destId="{9DFBD023-F199-41AC-BC63-79F10EFD12BD}" srcOrd="0" destOrd="0" presId="urn:microsoft.com/office/officeart/2005/8/layout/orgChart1"/>
    <dgm:cxn modelId="{90A02FFA-FCF3-41DF-8C83-1FA6D5F82E22}" type="presOf" srcId="{6882F7D4-E65E-48AD-B805-3BC442ECE62E}" destId="{B75A24AD-50D9-415D-B477-07A46FA1B73F}" srcOrd="1" destOrd="0" presId="urn:microsoft.com/office/officeart/2005/8/layout/orgChart1"/>
    <dgm:cxn modelId="{9945447B-708A-4400-9D8C-A0EF4073E328}" type="presOf" srcId="{1FAD1386-680D-4575-9513-F15BD69A4F61}" destId="{37DA1C2E-D02B-4168-B34F-BB528B9B1C64}" srcOrd="0" destOrd="0" presId="urn:microsoft.com/office/officeart/2005/8/layout/orgChart1"/>
    <dgm:cxn modelId="{0535CBEC-D579-4293-A08D-DCE25D328524}" type="presOf" srcId="{B245B86F-8EC4-4E92-8FBD-8143129125F9}" destId="{B494570B-6D2B-41F3-A560-7528C48C5264}" srcOrd="0" destOrd="0" presId="urn:microsoft.com/office/officeart/2005/8/layout/orgChart1"/>
    <dgm:cxn modelId="{98EFDBBA-C5DB-41C8-BFED-36DE1E6810FD}" type="presOf" srcId="{7DAAE58D-BFFB-4564-B1FA-63261FDA5149}" destId="{A8936B71-7319-4AE6-8992-B214D7E57880}" srcOrd="0" destOrd="0" presId="urn:microsoft.com/office/officeart/2005/8/layout/orgChart1"/>
    <dgm:cxn modelId="{D2C33F12-07DF-4283-AF9B-D6FAF147628C}" type="presOf" srcId="{EC912197-26DB-456C-93BE-F272F2D4E8E0}" destId="{0F84EFAB-68C3-4F53-87B8-8C6E738AF777}" srcOrd="0" destOrd="0" presId="urn:microsoft.com/office/officeart/2005/8/layout/orgChart1"/>
    <dgm:cxn modelId="{9C778F8B-9F0F-4B46-87F1-B6C8F92AAA62}" type="presOf" srcId="{837AAE92-DAD0-4BBA-903E-09F51C0CDA3F}" destId="{7E4C5A89-A804-4377-B15E-985B59C78CF0}" srcOrd="1" destOrd="0" presId="urn:microsoft.com/office/officeart/2005/8/layout/orgChart1"/>
    <dgm:cxn modelId="{E169B3B9-E793-4A52-878B-1BCB59206063}" srcId="{9D65266F-D6F7-40F2-945D-ACCD4F4DB98B}" destId="{837AAE92-DAD0-4BBA-903E-09F51C0CDA3F}" srcOrd="3" destOrd="0" parTransId="{906562B4-B3E8-4E62-AAB0-5AEDEA119B8C}" sibTransId="{E9F97A0F-3096-4BA3-ABB3-8F2CD8C2B388}"/>
    <dgm:cxn modelId="{BE500D19-CF1F-4E2E-AB4D-D9E4D245C165}" srcId="{C25F9AA3-4854-45D8-8A3A-8738E7775CA7}" destId="{9D65266F-D6F7-40F2-945D-ACCD4F4DB98B}" srcOrd="0" destOrd="0" parTransId="{D4741445-A028-4493-9BE3-C1F1064F8178}" sibTransId="{41C4C32C-C988-401E-B79C-B6B8C89A20C6}"/>
    <dgm:cxn modelId="{4686B949-B512-40D8-B2BB-671301ACA176}" type="presOf" srcId="{837AAE92-DAD0-4BBA-903E-09F51C0CDA3F}" destId="{B351A064-6621-4CE3-874A-4D9C85655268}" srcOrd="0" destOrd="0" presId="urn:microsoft.com/office/officeart/2005/8/layout/orgChart1"/>
    <dgm:cxn modelId="{38E54829-90E6-4C6E-B801-5E34A69F73E4}" srcId="{837AAE92-DAD0-4BBA-903E-09F51C0CDA3F}" destId="{6882F7D4-E65E-48AD-B805-3BC442ECE62E}" srcOrd="1" destOrd="0" parTransId="{1FAD1386-680D-4575-9513-F15BD69A4F61}" sibTransId="{53D71AA8-C1E9-4C96-8FCE-80B80E0B2144}"/>
    <dgm:cxn modelId="{7AE47DA4-8E79-40F4-9391-10E3CBBF74C0}" srcId="{9D65266F-D6F7-40F2-945D-ACCD4F4DB98B}" destId="{68D5A3B1-7A86-4469-9099-BB3B681CC5E2}" srcOrd="0" destOrd="0" parTransId="{EC912197-26DB-456C-93BE-F272F2D4E8E0}" sibTransId="{085E2053-00E4-49BD-8CF0-04526ACCD865}"/>
    <dgm:cxn modelId="{86BCE9F6-4ED1-4C83-A9E7-E2F6F5876DB2}" type="presOf" srcId="{C25F9AA3-4854-45D8-8A3A-8738E7775CA7}" destId="{DE5C9099-D06E-479D-B90A-CEFCC08E56AE}" srcOrd="0" destOrd="0" presId="urn:microsoft.com/office/officeart/2005/8/layout/orgChart1"/>
    <dgm:cxn modelId="{C10EFACE-6788-45DF-B8BC-A38B5DAB2A43}" srcId="{9D65266F-D6F7-40F2-945D-ACCD4F4DB98B}" destId="{F92A43DE-CF8E-412C-942D-4434356EC143}" srcOrd="1" destOrd="0" parTransId="{E2DC5B7D-92BF-4449-A83C-74DBF2291602}" sibTransId="{283A80B0-364A-4785-8751-7D7BA815E7DE}"/>
    <dgm:cxn modelId="{907AB7CC-79E9-4307-B89E-88CF1DAB783B}" srcId="{837AAE92-DAD0-4BBA-903E-09F51C0CDA3F}" destId="{7DAAE58D-BFFB-4564-B1FA-63261FDA5149}" srcOrd="0" destOrd="0" parTransId="{88F0A1CF-A7F5-44CF-8C88-3E09CF735851}" sibTransId="{9A140AF4-441E-4B63-9C56-7E92F617F0F7}"/>
    <dgm:cxn modelId="{9A250709-D776-43BF-A24F-7251C2B3B4B2}" type="presOf" srcId="{F92A43DE-CF8E-412C-942D-4434356EC143}" destId="{C0863240-EB70-4A48-8197-969B989604ED}" srcOrd="0" destOrd="0" presId="urn:microsoft.com/office/officeart/2005/8/layout/orgChart1"/>
    <dgm:cxn modelId="{0D3D8871-5C28-4DE5-8767-9870E5585445}" type="presOf" srcId="{6882F7D4-E65E-48AD-B805-3BC442ECE62E}" destId="{C1D54288-74C2-4AD5-B7B8-D117F0A5814D}" srcOrd="0" destOrd="0" presId="urn:microsoft.com/office/officeart/2005/8/layout/orgChart1"/>
    <dgm:cxn modelId="{1E1CFF33-5693-420D-ADD2-0462E5EAE798}" type="presOf" srcId="{F92A43DE-CF8E-412C-942D-4434356EC143}" destId="{AD48ACF7-C858-4456-AEB7-E685239F6916}" srcOrd="1" destOrd="0" presId="urn:microsoft.com/office/officeart/2005/8/layout/orgChart1"/>
    <dgm:cxn modelId="{6D4EDBE5-1976-468C-B5DC-CF4FF5D3D550}" type="presOf" srcId="{B245B86F-8EC4-4E92-8FBD-8143129125F9}" destId="{0AA6697C-2EE9-4A3E-B227-D61586F7A766}" srcOrd="1" destOrd="0" presId="urn:microsoft.com/office/officeart/2005/8/layout/orgChart1"/>
    <dgm:cxn modelId="{2A1159A4-F54A-4CE2-9CBB-589D7484F0B9}" type="presOf" srcId="{906562B4-B3E8-4E62-AAB0-5AEDEA119B8C}" destId="{5D807A75-4A40-474D-8EA8-1C8E2F0B5831}" srcOrd="0" destOrd="0" presId="urn:microsoft.com/office/officeart/2005/8/layout/orgChart1"/>
    <dgm:cxn modelId="{22B3017E-9756-448D-A20E-F1F795E7B18A}" type="presOf" srcId="{68D5A3B1-7A86-4469-9099-BB3B681CC5E2}" destId="{AAAC1ECD-1B12-4877-B3D0-208F6AFFB7BA}" srcOrd="1" destOrd="0" presId="urn:microsoft.com/office/officeart/2005/8/layout/orgChart1"/>
    <dgm:cxn modelId="{67C6EE50-FD0D-4CD5-A73B-49F5A2DA7A25}" type="presOf" srcId="{9D65266F-D6F7-40F2-945D-ACCD4F4DB98B}" destId="{F2152F30-AE20-48FC-BA4E-6B0A67F24D23}" srcOrd="0" destOrd="0" presId="urn:microsoft.com/office/officeart/2005/8/layout/orgChart1"/>
    <dgm:cxn modelId="{9823061E-C71A-49B0-ACF4-F343E0F685B5}" type="presOf" srcId="{9D65266F-D6F7-40F2-945D-ACCD4F4DB98B}" destId="{4C1821B3-1E5A-4D7B-B8B0-F294AA529D11}" srcOrd="1" destOrd="0" presId="urn:microsoft.com/office/officeart/2005/8/layout/orgChart1"/>
    <dgm:cxn modelId="{A1BCE15F-0AD5-4E2F-A35B-2E958A2CF8A4}" srcId="{9D65266F-D6F7-40F2-945D-ACCD4F4DB98B}" destId="{B245B86F-8EC4-4E92-8FBD-8143129125F9}" srcOrd="2" destOrd="0" parTransId="{51A3098A-F4A0-40DF-9D5C-F9B8953A62B2}" sibTransId="{17BE10DD-4353-4A15-9278-BFAE4608F980}"/>
    <dgm:cxn modelId="{995FB119-E241-4EC1-BB4F-DCDBF71F10AB}" type="presOf" srcId="{E2DC5B7D-92BF-4449-A83C-74DBF2291602}" destId="{847EAABB-1206-47C9-9A3B-39C34796BFE4}" srcOrd="0" destOrd="0" presId="urn:microsoft.com/office/officeart/2005/8/layout/orgChart1"/>
    <dgm:cxn modelId="{E3744982-E060-4079-AF63-11C82F6AC9A3}" type="presParOf" srcId="{DE5C9099-D06E-479D-B90A-CEFCC08E56AE}" destId="{4887DD64-8F55-4099-9BC2-8105D1AC2C12}" srcOrd="0" destOrd="0" presId="urn:microsoft.com/office/officeart/2005/8/layout/orgChart1"/>
    <dgm:cxn modelId="{3DE6F664-64AB-4DA1-987A-C878C37503A3}" type="presParOf" srcId="{4887DD64-8F55-4099-9BC2-8105D1AC2C12}" destId="{7D28E07C-E7C8-4CA8-A789-4C70FE14EF2A}" srcOrd="0" destOrd="0" presId="urn:microsoft.com/office/officeart/2005/8/layout/orgChart1"/>
    <dgm:cxn modelId="{658F939C-D35C-4014-9852-D62C972EA3A2}" type="presParOf" srcId="{7D28E07C-E7C8-4CA8-A789-4C70FE14EF2A}" destId="{F2152F30-AE20-48FC-BA4E-6B0A67F24D23}" srcOrd="0" destOrd="0" presId="urn:microsoft.com/office/officeart/2005/8/layout/orgChart1"/>
    <dgm:cxn modelId="{2B4B0833-BC2D-4198-835D-7EA55785CB3F}" type="presParOf" srcId="{7D28E07C-E7C8-4CA8-A789-4C70FE14EF2A}" destId="{4C1821B3-1E5A-4D7B-B8B0-F294AA529D11}" srcOrd="1" destOrd="0" presId="urn:microsoft.com/office/officeart/2005/8/layout/orgChart1"/>
    <dgm:cxn modelId="{A969DA21-CABE-44D4-BF92-B72D3F1C00D1}" type="presParOf" srcId="{4887DD64-8F55-4099-9BC2-8105D1AC2C12}" destId="{51F91BB8-C430-4607-AF80-93E32521566A}" srcOrd="1" destOrd="0" presId="urn:microsoft.com/office/officeart/2005/8/layout/orgChart1"/>
    <dgm:cxn modelId="{05C0AEB5-5DF1-48B2-AFAD-2BA8E682E087}" type="presParOf" srcId="{51F91BB8-C430-4607-AF80-93E32521566A}" destId="{0F84EFAB-68C3-4F53-87B8-8C6E738AF777}" srcOrd="0" destOrd="0" presId="urn:microsoft.com/office/officeart/2005/8/layout/orgChart1"/>
    <dgm:cxn modelId="{88272355-320E-4F51-913C-733CCCD0B44B}" type="presParOf" srcId="{51F91BB8-C430-4607-AF80-93E32521566A}" destId="{77576AF5-DEA2-4454-A624-4BFCD17EAEDE}" srcOrd="1" destOrd="0" presId="urn:microsoft.com/office/officeart/2005/8/layout/orgChart1"/>
    <dgm:cxn modelId="{F6D6EA7E-D4CA-4177-A1B6-6062EF7C7193}" type="presParOf" srcId="{77576AF5-DEA2-4454-A624-4BFCD17EAEDE}" destId="{44BB370C-509C-45CA-B209-24BB2E95B47E}" srcOrd="0" destOrd="0" presId="urn:microsoft.com/office/officeart/2005/8/layout/orgChart1"/>
    <dgm:cxn modelId="{5809259D-B26F-4DBC-A6B4-1BE3E3F880FA}" type="presParOf" srcId="{44BB370C-509C-45CA-B209-24BB2E95B47E}" destId="{9DFBD023-F199-41AC-BC63-79F10EFD12BD}" srcOrd="0" destOrd="0" presId="urn:microsoft.com/office/officeart/2005/8/layout/orgChart1"/>
    <dgm:cxn modelId="{82FF5D06-BAC0-430B-B29C-EEF120E2CF6C}" type="presParOf" srcId="{44BB370C-509C-45CA-B209-24BB2E95B47E}" destId="{AAAC1ECD-1B12-4877-B3D0-208F6AFFB7BA}" srcOrd="1" destOrd="0" presId="urn:microsoft.com/office/officeart/2005/8/layout/orgChart1"/>
    <dgm:cxn modelId="{67E831A8-DEBE-44D5-A5EC-D1480E575743}" type="presParOf" srcId="{77576AF5-DEA2-4454-A624-4BFCD17EAEDE}" destId="{ED1A0043-A006-4B12-9ADC-0426C8398600}" srcOrd="1" destOrd="0" presId="urn:microsoft.com/office/officeart/2005/8/layout/orgChart1"/>
    <dgm:cxn modelId="{75CB764A-E9AB-4CC0-BAA6-C5C96C629E5C}" type="presParOf" srcId="{77576AF5-DEA2-4454-A624-4BFCD17EAEDE}" destId="{19C786F2-F739-4704-BFBE-D58B99FD4C49}" srcOrd="2" destOrd="0" presId="urn:microsoft.com/office/officeart/2005/8/layout/orgChart1"/>
    <dgm:cxn modelId="{781F47CB-C8DA-4642-BD37-72C34B0B786B}" type="presParOf" srcId="{51F91BB8-C430-4607-AF80-93E32521566A}" destId="{847EAABB-1206-47C9-9A3B-39C34796BFE4}" srcOrd="2" destOrd="0" presId="urn:microsoft.com/office/officeart/2005/8/layout/orgChart1"/>
    <dgm:cxn modelId="{B9E867D2-9703-4A31-8EE7-8783E6ECFE87}" type="presParOf" srcId="{51F91BB8-C430-4607-AF80-93E32521566A}" destId="{8D1D1B83-3589-4D23-BDF1-82D614D17009}" srcOrd="3" destOrd="0" presId="urn:microsoft.com/office/officeart/2005/8/layout/orgChart1"/>
    <dgm:cxn modelId="{ADFC9220-A084-457F-A689-8E63B4BBA406}" type="presParOf" srcId="{8D1D1B83-3589-4D23-BDF1-82D614D17009}" destId="{7A1DD280-5C28-434D-9B40-895AC5E23328}" srcOrd="0" destOrd="0" presId="urn:microsoft.com/office/officeart/2005/8/layout/orgChart1"/>
    <dgm:cxn modelId="{FEACE8B2-FDA5-41E0-83D5-2E26B37815C0}" type="presParOf" srcId="{7A1DD280-5C28-434D-9B40-895AC5E23328}" destId="{C0863240-EB70-4A48-8197-969B989604ED}" srcOrd="0" destOrd="0" presId="urn:microsoft.com/office/officeart/2005/8/layout/orgChart1"/>
    <dgm:cxn modelId="{28C87A99-8E36-45B5-ADF7-7CFB86BD7171}" type="presParOf" srcId="{7A1DD280-5C28-434D-9B40-895AC5E23328}" destId="{AD48ACF7-C858-4456-AEB7-E685239F6916}" srcOrd="1" destOrd="0" presId="urn:microsoft.com/office/officeart/2005/8/layout/orgChart1"/>
    <dgm:cxn modelId="{C17B6BF9-D8B5-4EBA-8B7E-064167BBACA1}" type="presParOf" srcId="{8D1D1B83-3589-4D23-BDF1-82D614D17009}" destId="{9A004C07-A12D-4BE4-954B-04795F4961B7}" srcOrd="1" destOrd="0" presId="urn:microsoft.com/office/officeart/2005/8/layout/orgChart1"/>
    <dgm:cxn modelId="{990C35BD-9B35-424C-9B81-73D495C80596}" type="presParOf" srcId="{8D1D1B83-3589-4D23-BDF1-82D614D17009}" destId="{8CB17B31-39F4-43D7-B81D-30FAFE26CD0A}" srcOrd="2" destOrd="0" presId="urn:microsoft.com/office/officeart/2005/8/layout/orgChart1"/>
    <dgm:cxn modelId="{1B7E2639-750B-49D7-BA40-E3111DE19024}" type="presParOf" srcId="{51F91BB8-C430-4607-AF80-93E32521566A}" destId="{207E1A40-9B65-4949-95D6-74EAE0CCF45C}" srcOrd="4" destOrd="0" presId="urn:microsoft.com/office/officeart/2005/8/layout/orgChart1"/>
    <dgm:cxn modelId="{700C904A-8DF0-459F-9E0C-E9F4D1084F89}" type="presParOf" srcId="{51F91BB8-C430-4607-AF80-93E32521566A}" destId="{07FB6BB0-BF5D-450E-8299-EF78CB1BCCEB}" srcOrd="5" destOrd="0" presId="urn:microsoft.com/office/officeart/2005/8/layout/orgChart1"/>
    <dgm:cxn modelId="{1FB3079F-2B69-4A52-8614-2BFF8E4B92FC}" type="presParOf" srcId="{07FB6BB0-BF5D-450E-8299-EF78CB1BCCEB}" destId="{A7A83D99-5AE4-4D1A-B3B6-72C9037FE5EA}" srcOrd="0" destOrd="0" presId="urn:microsoft.com/office/officeart/2005/8/layout/orgChart1"/>
    <dgm:cxn modelId="{058B8AFC-DB5A-41CB-B444-AAE966740F26}" type="presParOf" srcId="{A7A83D99-5AE4-4D1A-B3B6-72C9037FE5EA}" destId="{B494570B-6D2B-41F3-A560-7528C48C5264}" srcOrd="0" destOrd="0" presId="urn:microsoft.com/office/officeart/2005/8/layout/orgChart1"/>
    <dgm:cxn modelId="{97BDE2E3-BFBF-4D21-830E-9E0B9000A839}" type="presParOf" srcId="{A7A83D99-5AE4-4D1A-B3B6-72C9037FE5EA}" destId="{0AA6697C-2EE9-4A3E-B227-D61586F7A766}" srcOrd="1" destOrd="0" presId="urn:microsoft.com/office/officeart/2005/8/layout/orgChart1"/>
    <dgm:cxn modelId="{0685A9DE-7CFC-4099-885F-A4C4C26CE8B3}" type="presParOf" srcId="{07FB6BB0-BF5D-450E-8299-EF78CB1BCCEB}" destId="{DA0FC91A-2F07-4B3E-800A-F7FDED8159FB}" srcOrd="1" destOrd="0" presId="urn:microsoft.com/office/officeart/2005/8/layout/orgChart1"/>
    <dgm:cxn modelId="{D7DF8646-F9D6-47CF-A68F-ACBB30260D48}" type="presParOf" srcId="{07FB6BB0-BF5D-450E-8299-EF78CB1BCCEB}" destId="{D6D199A7-D80C-481B-A11A-262271473935}" srcOrd="2" destOrd="0" presId="urn:microsoft.com/office/officeart/2005/8/layout/orgChart1"/>
    <dgm:cxn modelId="{BDE4A2D1-605F-42B5-8060-7B556942F321}" type="presParOf" srcId="{51F91BB8-C430-4607-AF80-93E32521566A}" destId="{5D807A75-4A40-474D-8EA8-1C8E2F0B5831}" srcOrd="6" destOrd="0" presId="urn:microsoft.com/office/officeart/2005/8/layout/orgChart1"/>
    <dgm:cxn modelId="{FEA4305C-7BCB-4BD9-91A5-D85CD75FE1E6}" type="presParOf" srcId="{51F91BB8-C430-4607-AF80-93E32521566A}" destId="{3CF1F918-02D9-4281-9BC2-B4E01EE8B110}" srcOrd="7" destOrd="0" presId="urn:microsoft.com/office/officeart/2005/8/layout/orgChart1"/>
    <dgm:cxn modelId="{ED6CAE1F-3CF1-4983-94D2-C6B18E2E81AC}" type="presParOf" srcId="{3CF1F918-02D9-4281-9BC2-B4E01EE8B110}" destId="{7331CD0B-66B1-4F44-8409-DAD226FAEAC2}" srcOrd="0" destOrd="0" presId="urn:microsoft.com/office/officeart/2005/8/layout/orgChart1"/>
    <dgm:cxn modelId="{FA2951D3-DDB0-41BB-8C7E-A7DAD6D509CA}" type="presParOf" srcId="{7331CD0B-66B1-4F44-8409-DAD226FAEAC2}" destId="{B351A064-6621-4CE3-874A-4D9C85655268}" srcOrd="0" destOrd="0" presId="urn:microsoft.com/office/officeart/2005/8/layout/orgChart1"/>
    <dgm:cxn modelId="{46D147F3-F7C7-447F-B4D6-9AB8C00802E6}" type="presParOf" srcId="{7331CD0B-66B1-4F44-8409-DAD226FAEAC2}" destId="{7E4C5A89-A804-4377-B15E-985B59C78CF0}" srcOrd="1" destOrd="0" presId="urn:microsoft.com/office/officeart/2005/8/layout/orgChart1"/>
    <dgm:cxn modelId="{B5797EBE-C5D4-47BE-BC7B-39A5F39C5DCA}" type="presParOf" srcId="{3CF1F918-02D9-4281-9BC2-B4E01EE8B110}" destId="{FB5ADE3A-EB8E-4489-9ABA-C90057337874}" srcOrd="1" destOrd="0" presId="urn:microsoft.com/office/officeart/2005/8/layout/orgChart1"/>
    <dgm:cxn modelId="{17CB6CB8-24B8-43F6-9066-A150641EF008}" type="presParOf" srcId="{FB5ADE3A-EB8E-4489-9ABA-C90057337874}" destId="{308D6ED1-82F3-44FF-910F-4D4A784D07C0}" srcOrd="0" destOrd="0" presId="urn:microsoft.com/office/officeart/2005/8/layout/orgChart1"/>
    <dgm:cxn modelId="{45AF5953-5621-458A-8E1A-80D96F36D5F4}" type="presParOf" srcId="{FB5ADE3A-EB8E-4489-9ABA-C90057337874}" destId="{828D626F-6696-45B1-B46A-44634967A30B}" srcOrd="1" destOrd="0" presId="urn:microsoft.com/office/officeart/2005/8/layout/orgChart1"/>
    <dgm:cxn modelId="{095EA1E0-B654-441C-9D4C-3A35A41C86D1}" type="presParOf" srcId="{828D626F-6696-45B1-B46A-44634967A30B}" destId="{DE420DC3-7225-4193-9B23-00424817AE7B}" srcOrd="0" destOrd="0" presId="urn:microsoft.com/office/officeart/2005/8/layout/orgChart1"/>
    <dgm:cxn modelId="{0CFB48AD-41F6-4A92-B02C-7498D49EBCA3}" type="presParOf" srcId="{DE420DC3-7225-4193-9B23-00424817AE7B}" destId="{A8936B71-7319-4AE6-8992-B214D7E57880}" srcOrd="0" destOrd="0" presId="urn:microsoft.com/office/officeart/2005/8/layout/orgChart1"/>
    <dgm:cxn modelId="{1BA61B27-0200-4732-8593-ED49E4C63305}" type="presParOf" srcId="{DE420DC3-7225-4193-9B23-00424817AE7B}" destId="{418C261A-66DC-4E5D-9669-EC403964867E}" srcOrd="1" destOrd="0" presId="urn:microsoft.com/office/officeart/2005/8/layout/orgChart1"/>
    <dgm:cxn modelId="{AC430274-BFDC-4DF4-8FCE-882A4A7D540C}" type="presParOf" srcId="{828D626F-6696-45B1-B46A-44634967A30B}" destId="{75AD7509-AF9A-4034-826B-9C41578D0A81}" srcOrd="1" destOrd="0" presId="urn:microsoft.com/office/officeart/2005/8/layout/orgChart1"/>
    <dgm:cxn modelId="{774DCD3E-7EA4-4AD9-A97B-4CD2BA7BFE14}" type="presParOf" srcId="{828D626F-6696-45B1-B46A-44634967A30B}" destId="{7F502BA7-1458-4199-BD27-33416A96D4DC}" srcOrd="2" destOrd="0" presId="urn:microsoft.com/office/officeart/2005/8/layout/orgChart1"/>
    <dgm:cxn modelId="{363F8C95-4802-4100-8090-39EE5121B1A7}" type="presParOf" srcId="{3CF1F918-02D9-4281-9BC2-B4E01EE8B110}" destId="{555F3F59-4FF7-41AF-A9E1-D0843DA14847}" srcOrd="2" destOrd="0" presId="urn:microsoft.com/office/officeart/2005/8/layout/orgChart1"/>
    <dgm:cxn modelId="{3E4316CA-C4A7-4E0A-B0BC-13A6CE3B9B3F}" type="presParOf" srcId="{555F3F59-4FF7-41AF-A9E1-D0843DA14847}" destId="{37DA1C2E-D02B-4168-B34F-BB528B9B1C64}" srcOrd="0" destOrd="0" presId="urn:microsoft.com/office/officeart/2005/8/layout/orgChart1"/>
    <dgm:cxn modelId="{5C615943-4360-436F-99DC-50940571A7F9}" type="presParOf" srcId="{555F3F59-4FF7-41AF-A9E1-D0843DA14847}" destId="{951261AC-88C8-41D0-AC54-C59F7FCBA58F}" srcOrd="1" destOrd="0" presId="urn:microsoft.com/office/officeart/2005/8/layout/orgChart1"/>
    <dgm:cxn modelId="{12146636-D630-4EAA-A29E-D4AB61A69A43}" type="presParOf" srcId="{951261AC-88C8-41D0-AC54-C59F7FCBA58F}" destId="{93A5973B-97F0-4E6F-8B2D-1CF0F2DD92AB}" srcOrd="0" destOrd="0" presId="urn:microsoft.com/office/officeart/2005/8/layout/orgChart1"/>
    <dgm:cxn modelId="{6094AD8A-2368-47A6-8E78-E50655DC1A78}" type="presParOf" srcId="{93A5973B-97F0-4E6F-8B2D-1CF0F2DD92AB}" destId="{C1D54288-74C2-4AD5-B7B8-D117F0A5814D}" srcOrd="0" destOrd="0" presId="urn:microsoft.com/office/officeart/2005/8/layout/orgChart1"/>
    <dgm:cxn modelId="{34D27817-5171-49EA-B23A-7DC53AF6E4F7}" type="presParOf" srcId="{93A5973B-97F0-4E6F-8B2D-1CF0F2DD92AB}" destId="{B75A24AD-50D9-415D-B477-07A46FA1B73F}" srcOrd="1" destOrd="0" presId="urn:microsoft.com/office/officeart/2005/8/layout/orgChart1"/>
    <dgm:cxn modelId="{D259D439-5573-4078-AFA8-202289CC2FEF}" type="presParOf" srcId="{951261AC-88C8-41D0-AC54-C59F7FCBA58F}" destId="{007FD228-4ACB-43AF-B698-FCC6387D6909}" srcOrd="1" destOrd="0" presId="urn:microsoft.com/office/officeart/2005/8/layout/orgChart1"/>
    <dgm:cxn modelId="{9804EB3F-73B5-448B-BDE1-69FE8CF25A1A}" type="presParOf" srcId="{951261AC-88C8-41D0-AC54-C59F7FCBA58F}" destId="{0F8863B6-9667-4992-9BCD-C4373EAB8EFA}" srcOrd="2" destOrd="0" presId="urn:microsoft.com/office/officeart/2005/8/layout/orgChart1"/>
    <dgm:cxn modelId="{D5F709E6-2203-4A92-BFEF-C10E97A1E6A5}" type="presParOf" srcId="{4887DD64-8F55-4099-9BC2-8105D1AC2C12}" destId="{C9C09D5D-0110-4EC5-A3A0-8C8D3E89D7EB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62804B-FAE1-4460-B434-9BAFABBC1EA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DE9485-14F3-4A3C-BE0D-6B8B55439389}">
      <dgm:prSet phldrT="[Text]" custT="1"/>
      <dgm:spPr/>
      <dgm:t>
        <a:bodyPr/>
        <a:lstStyle/>
        <a:p>
          <a:r>
            <a:rPr lang="en-US" sz="3200" dirty="0" smtClean="0"/>
            <a:t>LABOUR LEGISLATIONS</a:t>
          </a:r>
          <a:endParaRPr lang="en-US" sz="3200" dirty="0"/>
        </a:p>
      </dgm:t>
    </dgm:pt>
    <dgm:pt modelId="{EA37AB95-6FC4-4E3A-95C9-438177FEC2E7}" type="parTrans" cxnId="{EB02935B-A3AC-44CA-91F3-9E293270011E}">
      <dgm:prSet/>
      <dgm:spPr/>
      <dgm:t>
        <a:bodyPr/>
        <a:lstStyle/>
        <a:p>
          <a:endParaRPr lang="en-US"/>
        </a:p>
      </dgm:t>
    </dgm:pt>
    <dgm:pt modelId="{0F2B9E48-67D2-44EC-A052-294970FEF24B}" type="sibTrans" cxnId="{EB02935B-A3AC-44CA-91F3-9E293270011E}">
      <dgm:prSet/>
      <dgm:spPr/>
      <dgm:t>
        <a:bodyPr/>
        <a:lstStyle/>
        <a:p>
          <a:endParaRPr lang="en-US"/>
        </a:p>
      </dgm:t>
    </dgm:pt>
    <dgm:pt modelId="{5F86A111-8D8A-462E-803F-25662F77E6B3}">
      <dgm:prSet phldrT="[Text]" custT="1"/>
      <dgm:spPr/>
      <dgm:t>
        <a:bodyPr/>
        <a:lstStyle/>
        <a:p>
          <a:r>
            <a:rPr lang="en-US" sz="2800" dirty="0" smtClean="0"/>
            <a:t>FUNCTIONING</a:t>
          </a:r>
          <a:endParaRPr lang="en-US" sz="2800" dirty="0"/>
        </a:p>
      </dgm:t>
    </dgm:pt>
    <dgm:pt modelId="{579743B5-FB46-41BF-85F4-9810D0724923}" type="parTrans" cxnId="{149E01B9-D94D-4D63-AF68-E21F98323DA1}">
      <dgm:prSet/>
      <dgm:spPr/>
      <dgm:t>
        <a:bodyPr/>
        <a:lstStyle/>
        <a:p>
          <a:endParaRPr lang="en-US"/>
        </a:p>
      </dgm:t>
    </dgm:pt>
    <dgm:pt modelId="{5DD70FC5-D969-45B9-8255-AC5610CD0762}" type="sibTrans" cxnId="{149E01B9-D94D-4D63-AF68-E21F98323DA1}">
      <dgm:prSet/>
      <dgm:spPr/>
      <dgm:t>
        <a:bodyPr/>
        <a:lstStyle/>
        <a:p>
          <a:endParaRPr lang="en-US"/>
        </a:p>
      </dgm:t>
    </dgm:pt>
    <dgm:pt modelId="{D4934100-7C72-4182-AF42-AA91D634586E}">
      <dgm:prSet phldrT="[Text]" custT="1"/>
      <dgm:spPr/>
      <dgm:t>
        <a:bodyPr/>
        <a:lstStyle/>
        <a:p>
          <a:r>
            <a:rPr lang="en-US" sz="2800" dirty="0" smtClean="0"/>
            <a:t>COMPENSATION</a:t>
          </a:r>
          <a:endParaRPr lang="en-US" sz="2800" dirty="0"/>
        </a:p>
      </dgm:t>
    </dgm:pt>
    <dgm:pt modelId="{791F769B-A6E0-4CCB-B92A-611159B01B6E}" type="parTrans" cxnId="{CE74898D-9F95-4EAC-B5F9-70CEC78CD5BA}">
      <dgm:prSet/>
      <dgm:spPr/>
      <dgm:t>
        <a:bodyPr/>
        <a:lstStyle/>
        <a:p>
          <a:endParaRPr lang="en-US"/>
        </a:p>
      </dgm:t>
    </dgm:pt>
    <dgm:pt modelId="{5ADD74DF-0443-4A65-A555-950F2153AB5F}" type="sibTrans" cxnId="{CE74898D-9F95-4EAC-B5F9-70CEC78CD5BA}">
      <dgm:prSet/>
      <dgm:spPr/>
      <dgm:t>
        <a:bodyPr/>
        <a:lstStyle/>
        <a:p>
          <a:endParaRPr lang="en-US"/>
        </a:p>
      </dgm:t>
    </dgm:pt>
    <dgm:pt modelId="{B5160BB1-5C2A-4A78-9FD5-B8FEC778B30B}">
      <dgm:prSet phldrT="[Text]"/>
      <dgm:spPr/>
      <dgm:t>
        <a:bodyPr/>
        <a:lstStyle/>
        <a:p>
          <a:r>
            <a:rPr lang="en-US" dirty="0" smtClean="0"/>
            <a:t>INDUSTRIAL HARMONY AND LABOUR RELATIONS</a:t>
          </a:r>
          <a:endParaRPr lang="en-US" dirty="0"/>
        </a:p>
      </dgm:t>
    </dgm:pt>
    <dgm:pt modelId="{C095AD1D-774B-40E6-B698-6984CDDD7E32}" type="parTrans" cxnId="{39AEF7C5-3FF5-4592-8B07-712DDB8C9D6F}">
      <dgm:prSet/>
      <dgm:spPr/>
      <dgm:t>
        <a:bodyPr/>
        <a:lstStyle/>
        <a:p>
          <a:endParaRPr lang="en-US"/>
        </a:p>
      </dgm:t>
    </dgm:pt>
    <dgm:pt modelId="{1495D7F8-8506-42C5-AFAA-78679D0E217C}" type="sibTrans" cxnId="{39AEF7C5-3FF5-4592-8B07-712DDB8C9D6F}">
      <dgm:prSet/>
      <dgm:spPr/>
      <dgm:t>
        <a:bodyPr/>
        <a:lstStyle/>
        <a:p>
          <a:endParaRPr lang="en-US"/>
        </a:p>
      </dgm:t>
    </dgm:pt>
    <dgm:pt modelId="{1A048FE4-56AD-403C-8F1C-E4271403FE93}">
      <dgm:prSet custT="1"/>
      <dgm:spPr/>
      <dgm:t>
        <a:bodyPr/>
        <a:lstStyle/>
        <a:p>
          <a:r>
            <a:rPr lang="en-US" sz="2800" dirty="0" smtClean="0"/>
            <a:t>SOCIAL SECURITY</a:t>
          </a:r>
          <a:endParaRPr lang="en-US" sz="2800" dirty="0"/>
        </a:p>
      </dgm:t>
    </dgm:pt>
    <dgm:pt modelId="{E6EBE0E4-1C1A-4F76-95D9-41FF20CAB9B9}" type="parTrans" cxnId="{19483722-9613-44E6-A23D-A9CE2F5BF3D6}">
      <dgm:prSet/>
      <dgm:spPr/>
      <dgm:t>
        <a:bodyPr/>
        <a:lstStyle/>
        <a:p>
          <a:endParaRPr lang="en-US"/>
        </a:p>
      </dgm:t>
    </dgm:pt>
    <dgm:pt modelId="{450D1606-51C2-407F-80A7-A3360A4EEF5A}" type="sibTrans" cxnId="{19483722-9613-44E6-A23D-A9CE2F5BF3D6}">
      <dgm:prSet/>
      <dgm:spPr/>
      <dgm:t>
        <a:bodyPr/>
        <a:lstStyle/>
        <a:p>
          <a:endParaRPr lang="en-US"/>
        </a:p>
      </dgm:t>
    </dgm:pt>
    <dgm:pt modelId="{99627E58-C876-4E49-9028-F7C9AF32554B}" type="pres">
      <dgm:prSet presAssocID="{4162804B-FAE1-4460-B434-9BAFABBC1E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BF5D870-7547-4DE1-BC78-38C9BDCAC158}" type="pres">
      <dgm:prSet presAssocID="{7BDE9485-14F3-4A3C-BE0D-6B8B55439389}" presName="hierRoot1" presStyleCnt="0">
        <dgm:presLayoutVars>
          <dgm:hierBranch val="init"/>
        </dgm:presLayoutVars>
      </dgm:prSet>
      <dgm:spPr/>
    </dgm:pt>
    <dgm:pt modelId="{9AD68F50-D26F-42BA-A605-9C9AED48C115}" type="pres">
      <dgm:prSet presAssocID="{7BDE9485-14F3-4A3C-BE0D-6B8B55439389}" presName="rootComposite1" presStyleCnt="0"/>
      <dgm:spPr/>
    </dgm:pt>
    <dgm:pt modelId="{4E4B17E7-F02E-42EF-8183-43B0C743EA05}" type="pres">
      <dgm:prSet presAssocID="{7BDE9485-14F3-4A3C-BE0D-6B8B55439389}" presName="rootText1" presStyleLbl="node0" presStyleIdx="0" presStyleCnt="1" custAng="0" custScaleX="349225" custScaleY="101772" custLinFactY="-85071" custLinFactNeighborX="-8848" custLinFactNeighborY="-100000">
        <dgm:presLayoutVars>
          <dgm:chPref val="3"/>
        </dgm:presLayoutVars>
      </dgm:prSet>
      <dgm:spPr/>
    </dgm:pt>
    <dgm:pt modelId="{3E325B68-275B-488B-8CAA-C7B50ECD6D4B}" type="pres">
      <dgm:prSet presAssocID="{7BDE9485-14F3-4A3C-BE0D-6B8B55439389}" presName="rootConnector1" presStyleLbl="node1" presStyleIdx="0" presStyleCnt="0"/>
      <dgm:spPr/>
    </dgm:pt>
    <dgm:pt modelId="{3D9716FA-3347-4DDF-8D8F-3F9222E876DA}" type="pres">
      <dgm:prSet presAssocID="{7BDE9485-14F3-4A3C-BE0D-6B8B55439389}" presName="hierChild2" presStyleCnt="0"/>
      <dgm:spPr/>
    </dgm:pt>
    <dgm:pt modelId="{94C431EC-6E57-4A00-B60F-AD31A1B35553}" type="pres">
      <dgm:prSet presAssocID="{579743B5-FB46-41BF-85F4-9810D0724923}" presName="Name37" presStyleLbl="parChTrans1D2" presStyleIdx="0" presStyleCnt="4"/>
      <dgm:spPr/>
    </dgm:pt>
    <dgm:pt modelId="{C7D50CB3-15D7-492F-AABB-EDD700A46098}" type="pres">
      <dgm:prSet presAssocID="{5F86A111-8D8A-462E-803F-25662F77E6B3}" presName="hierRoot2" presStyleCnt="0">
        <dgm:presLayoutVars>
          <dgm:hierBranch val="init"/>
        </dgm:presLayoutVars>
      </dgm:prSet>
      <dgm:spPr/>
    </dgm:pt>
    <dgm:pt modelId="{E115ACD3-96FE-4E6C-BBB2-A347D7063A0A}" type="pres">
      <dgm:prSet presAssocID="{5F86A111-8D8A-462E-803F-25662F77E6B3}" presName="rootComposite" presStyleCnt="0"/>
      <dgm:spPr/>
    </dgm:pt>
    <dgm:pt modelId="{65ED9233-CE2F-4342-A574-9B99FBC524B0}" type="pres">
      <dgm:prSet presAssocID="{5F86A111-8D8A-462E-803F-25662F77E6B3}" presName="rootText" presStyleLbl="node2" presStyleIdx="0" presStyleCnt="4" custScaleY="175726">
        <dgm:presLayoutVars>
          <dgm:chPref val="3"/>
        </dgm:presLayoutVars>
      </dgm:prSet>
      <dgm:spPr/>
    </dgm:pt>
    <dgm:pt modelId="{B567A881-18FD-4D2D-B087-19B0172BB16D}" type="pres">
      <dgm:prSet presAssocID="{5F86A111-8D8A-462E-803F-25662F77E6B3}" presName="rootConnector" presStyleLbl="node2" presStyleIdx="0" presStyleCnt="4"/>
      <dgm:spPr/>
    </dgm:pt>
    <dgm:pt modelId="{47734CD0-8370-46B4-8B0E-535250B7481B}" type="pres">
      <dgm:prSet presAssocID="{5F86A111-8D8A-462E-803F-25662F77E6B3}" presName="hierChild4" presStyleCnt="0"/>
      <dgm:spPr/>
    </dgm:pt>
    <dgm:pt modelId="{D148E459-1C9E-465C-AA95-4C25FBDD85AD}" type="pres">
      <dgm:prSet presAssocID="{5F86A111-8D8A-462E-803F-25662F77E6B3}" presName="hierChild5" presStyleCnt="0"/>
      <dgm:spPr/>
    </dgm:pt>
    <dgm:pt modelId="{BB7CD7E9-4DAA-4BAD-BBAF-D2B1AC7681A0}" type="pres">
      <dgm:prSet presAssocID="{791F769B-A6E0-4CCB-B92A-611159B01B6E}" presName="Name37" presStyleLbl="parChTrans1D2" presStyleIdx="1" presStyleCnt="4"/>
      <dgm:spPr/>
    </dgm:pt>
    <dgm:pt modelId="{9A2230E0-E361-4E3A-BAB1-4FB8A93877C3}" type="pres">
      <dgm:prSet presAssocID="{D4934100-7C72-4182-AF42-AA91D634586E}" presName="hierRoot2" presStyleCnt="0">
        <dgm:presLayoutVars>
          <dgm:hierBranch val="init"/>
        </dgm:presLayoutVars>
      </dgm:prSet>
      <dgm:spPr/>
    </dgm:pt>
    <dgm:pt modelId="{A935F1A3-B018-49F5-89F9-64EEC405E9B7}" type="pres">
      <dgm:prSet presAssocID="{D4934100-7C72-4182-AF42-AA91D634586E}" presName="rootComposite" presStyleCnt="0"/>
      <dgm:spPr/>
    </dgm:pt>
    <dgm:pt modelId="{124457F7-9907-4758-9A11-0FBDCF94DCF5}" type="pres">
      <dgm:prSet presAssocID="{D4934100-7C72-4182-AF42-AA91D634586E}" presName="rootText" presStyleLbl="node2" presStyleIdx="1" presStyleCnt="4" custScaleY="137863">
        <dgm:presLayoutVars>
          <dgm:chPref val="3"/>
        </dgm:presLayoutVars>
      </dgm:prSet>
      <dgm:spPr/>
    </dgm:pt>
    <dgm:pt modelId="{3BA982DB-C26B-4678-A049-22BC0AFD1389}" type="pres">
      <dgm:prSet presAssocID="{D4934100-7C72-4182-AF42-AA91D634586E}" presName="rootConnector" presStyleLbl="node2" presStyleIdx="1" presStyleCnt="4"/>
      <dgm:spPr/>
    </dgm:pt>
    <dgm:pt modelId="{3EB98CFD-88BB-4C4E-834D-CDD53F2F1267}" type="pres">
      <dgm:prSet presAssocID="{D4934100-7C72-4182-AF42-AA91D634586E}" presName="hierChild4" presStyleCnt="0"/>
      <dgm:spPr/>
    </dgm:pt>
    <dgm:pt modelId="{603FED3F-E7A8-4B41-BEAB-307DC0077A0C}" type="pres">
      <dgm:prSet presAssocID="{D4934100-7C72-4182-AF42-AA91D634586E}" presName="hierChild5" presStyleCnt="0"/>
      <dgm:spPr/>
    </dgm:pt>
    <dgm:pt modelId="{4FACBF37-2DB9-4BBE-AD4C-9F1A2331831F}" type="pres">
      <dgm:prSet presAssocID="{E6EBE0E4-1C1A-4F76-95D9-41FF20CAB9B9}" presName="Name37" presStyleLbl="parChTrans1D2" presStyleIdx="2" presStyleCnt="4"/>
      <dgm:spPr/>
    </dgm:pt>
    <dgm:pt modelId="{F434259F-5DC3-436C-9C97-B3D8F2479007}" type="pres">
      <dgm:prSet presAssocID="{1A048FE4-56AD-403C-8F1C-E4271403FE93}" presName="hierRoot2" presStyleCnt="0">
        <dgm:presLayoutVars>
          <dgm:hierBranch val="init"/>
        </dgm:presLayoutVars>
      </dgm:prSet>
      <dgm:spPr/>
    </dgm:pt>
    <dgm:pt modelId="{1C75841D-D5DF-4640-9B50-8CD91A0C5F6A}" type="pres">
      <dgm:prSet presAssocID="{1A048FE4-56AD-403C-8F1C-E4271403FE93}" presName="rootComposite" presStyleCnt="0"/>
      <dgm:spPr/>
    </dgm:pt>
    <dgm:pt modelId="{08663681-3899-454B-B9B7-BB86C1EB755C}" type="pres">
      <dgm:prSet presAssocID="{1A048FE4-56AD-403C-8F1C-E4271403FE93}" presName="rootText" presStyleLbl="node2" presStyleIdx="2" presStyleCnt="4" custScaleY="1056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5DBF5C-3A78-4421-AB0D-190B8092092B}" type="pres">
      <dgm:prSet presAssocID="{1A048FE4-56AD-403C-8F1C-E4271403FE93}" presName="rootConnector" presStyleLbl="node2" presStyleIdx="2" presStyleCnt="4"/>
      <dgm:spPr/>
    </dgm:pt>
    <dgm:pt modelId="{8F726714-2F58-4D5E-8919-C70C475476CD}" type="pres">
      <dgm:prSet presAssocID="{1A048FE4-56AD-403C-8F1C-E4271403FE93}" presName="hierChild4" presStyleCnt="0"/>
      <dgm:spPr/>
    </dgm:pt>
    <dgm:pt modelId="{F80A70B5-058B-4A66-8005-1D69CA3D7F73}" type="pres">
      <dgm:prSet presAssocID="{1A048FE4-56AD-403C-8F1C-E4271403FE93}" presName="hierChild5" presStyleCnt="0"/>
      <dgm:spPr/>
    </dgm:pt>
    <dgm:pt modelId="{4DC024DF-A75A-47A2-A94E-809D9278D8C7}" type="pres">
      <dgm:prSet presAssocID="{C095AD1D-774B-40E6-B698-6984CDDD7E32}" presName="Name37" presStyleLbl="parChTrans1D2" presStyleIdx="3" presStyleCnt="4"/>
      <dgm:spPr/>
    </dgm:pt>
    <dgm:pt modelId="{4294679B-2053-48B7-BC9D-B709F7A96171}" type="pres">
      <dgm:prSet presAssocID="{B5160BB1-5C2A-4A78-9FD5-B8FEC778B30B}" presName="hierRoot2" presStyleCnt="0">
        <dgm:presLayoutVars>
          <dgm:hierBranch val="init"/>
        </dgm:presLayoutVars>
      </dgm:prSet>
      <dgm:spPr/>
    </dgm:pt>
    <dgm:pt modelId="{19FACA31-6914-4051-A29A-C365AF797217}" type="pres">
      <dgm:prSet presAssocID="{B5160BB1-5C2A-4A78-9FD5-B8FEC778B30B}" presName="rootComposite" presStyleCnt="0"/>
      <dgm:spPr/>
    </dgm:pt>
    <dgm:pt modelId="{2233F748-DE56-491D-BA08-607B34AECEDC}" type="pres">
      <dgm:prSet presAssocID="{B5160BB1-5C2A-4A78-9FD5-B8FEC778B30B}" presName="rootText" presStyleLbl="node2" presStyleIdx="3" presStyleCnt="4" custScaleY="197496">
        <dgm:presLayoutVars>
          <dgm:chPref val="3"/>
        </dgm:presLayoutVars>
      </dgm:prSet>
      <dgm:spPr/>
    </dgm:pt>
    <dgm:pt modelId="{C52F2D1C-1208-49A0-8122-306D2F5FF8D9}" type="pres">
      <dgm:prSet presAssocID="{B5160BB1-5C2A-4A78-9FD5-B8FEC778B30B}" presName="rootConnector" presStyleLbl="node2" presStyleIdx="3" presStyleCnt="4"/>
      <dgm:spPr/>
    </dgm:pt>
    <dgm:pt modelId="{90AA5819-7362-4FB7-A0E4-6A4D49100D84}" type="pres">
      <dgm:prSet presAssocID="{B5160BB1-5C2A-4A78-9FD5-B8FEC778B30B}" presName="hierChild4" presStyleCnt="0"/>
      <dgm:spPr/>
    </dgm:pt>
    <dgm:pt modelId="{A33621F2-1F6A-489E-B10F-5DFE19D4E006}" type="pres">
      <dgm:prSet presAssocID="{B5160BB1-5C2A-4A78-9FD5-B8FEC778B30B}" presName="hierChild5" presStyleCnt="0"/>
      <dgm:spPr/>
    </dgm:pt>
    <dgm:pt modelId="{7A37F3EE-C401-40D5-972C-7F0E96A01DDC}" type="pres">
      <dgm:prSet presAssocID="{7BDE9485-14F3-4A3C-BE0D-6B8B55439389}" presName="hierChild3" presStyleCnt="0"/>
      <dgm:spPr/>
    </dgm:pt>
  </dgm:ptLst>
  <dgm:cxnLst>
    <dgm:cxn modelId="{19CFA239-5173-460C-8C27-9C2ECDC54622}" type="presOf" srcId="{1A048FE4-56AD-403C-8F1C-E4271403FE93}" destId="{695DBF5C-3A78-4421-AB0D-190B8092092B}" srcOrd="1" destOrd="0" presId="urn:microsoft.com/office/officeart/2005/8/layout/orgChart1"/>
    <dgm:cxn modelId="{70977727-A462-4121-949E-E629D9A8D903}" type="presOf" srcId="{791F769B-A6E0-4CCB-B92A-611159B01B6E}" destId="{BB7CD7E9-4DAA-4BAD-BBAF-D2B1AC7681A0}" srcOrd="0" destOrd="0" presId="urn:microsoft.com/office/officeart/2005/8/layout/orgChart1"/>
    <dgm:cxn modelId="{19483722-9613-44E6-A23D-A9CE2F5BF3D6}" srcId="{7BDE9485-14F3-4A3C-BE0D-6B8B55439389}" destId="{1A048FE4-56AD-403C-8F1C-E4271403FE93}" srcOrd="2" destOrd="0" parTransId="{E6EBE0E4-1C1A-4F76-95D9-41FF20CAB9B9}" sibTransId="{450D1606-51C2-407F-80A7-A3360A4EEF5A}"/>
    <dgm:cxn modelId="{0580210E-84BC-4E36-971A-7CC65D8907EB}" type="presOf" srcId="{1A048FE4-56AD-403C-8F1C-E4271403FE93}" destId="{08663681-3899-454B-B9B7-BB86C1EB755C}" srcOrd="0" destOrd="0" presId="urn:microsoft.com/office/officeart/2005/8/layout/orgChart1"/>
    <dgm:cxn modelId="{658C26C6-D396-4F9B-9BE1-69D15A9C9DEE}" type="presOf" srcId="{C095AD1D-774B-40E6-B698-6984CDDD7E32}" destId="{4DC024DF-A75A-47A2-A94E-809D9278D8C7}" srcOrd="0" destOrd="0" presId="urn:microsoft.com/office/officeart/2005/8/layout/orgChart1"/>
    <dgm:cxn modelId="{EB02935B-A3AC-44CA-91F3-9E293270011E}" srcId="{4162804B-FAE1-4460-B434-9BAFABBC1EA7}" destId="{7BDE9485-14F3-4A3C-BE0D-6B8B55439389}" srcOrd="0" destOrd="0" parTransId="{EA37AB95-6FC4-4E3A-95C9-438177FEC2E7}" sibTransId="{0F2B9E48-67D2-44EC-A052-294970FEF24B}"/>
    <dgm:cxn modelId="{0B9A7A95-FCBA-48B2-9788-46EB177A2EDA}" type="presOf" srcId="{D4934100-7C72-4182-AF42-AA91D634586E}" destId="{124457F7-9907-4758-9A11-0FBDCF94DCF5}" srcOrd="0" destOrd="0" presId="urn:microsoft.com/office/officeart/2005/8/layout/orgChart1"/>
    <dgm:cxn modelId="{CE74898D-9F95-4EAC-B5F9-70CEC78CD5BA}" srcId="{7BDE9485-14F3-4A3C-BE0D-6B8B55439389}" destId="{D4934100-7C72-4182-AF42-AA91D634586E}" srcOrd="1" destOrd="0" parTransId="{791F769B-A6E0-4CCB-B92A-611159B01B6E}" sibTransId="{5ADD74DF-0443-4A65-A555-950F2153AB5F}"/>
    <dgm:cxn modelId="{E0928DEC-C334-41A0-A164-AE8DBF035AA1}" type="presOf" srcId="{D4934100-7C72-4182-AF42-AA91D634586E}" destId="{3BA982DB-C26B-4678-A049-22BC0AFD1389}" srcOrd="1" destOrd="0" presId="urn:microsoft.com/office/officeart/2005/8/layout/orgChart1"/>
    <dgm:cxn modelId="{149E01B9-D94D-4D63-AF68-E21F98323DA1}" srcId="{7BDE9485-14F3-4A3C-BE0D-6B8B55439389}" destId="{5F86A111-8D8A-462E-803F-25662F77E6B3}" srcOrd="0" destOrd="0" parTransId="{579743B5-FB46-41BF-85F4-9810D0724923}" sibTransId="{5DD70FC5-D969-45B9-8255-AC5610CD0762}"/>
    <dgm:cxn modelId="{B9D531F3-E51B-4645-B7D8-7C1D09965465}" type="presOf" srcId="{579743B5-FB46-41BF-85F4-9810D0724923}" destId="{94C431EC-6E57-4A00-B60F-AD31A1B35553}" srcOrd="0" destOrd="0" presId="urn:microsoft.com/office/officeart/2005/8/layout/orgChart1"/>
    <dgm:cxn modelId="{39AEF7C5-3FF5-4592-8B07-712DDB8C9D6F}" srcId="{7BDE9485-14F3-4A3C-BE0D-6B8B55439389}" destId="{B5160BB1-5C2A-4A78-9FD5-B8FEC778B30B}" srcOrd="3" destOrd="0" parTransId="{C095AD1D-774B-40E6-B698-6984CDDD7E32}" sibTransId="{1495D7F8-8506-42C5-AFAA-78679D0E217C}"/>
    <dgm:cxn modelId="{A3874848-B780-4877-94DE-82CB6CC6F227}" type="presOf" srcId="{B5160BB1-5C2A-4A78-9FD5-B8FEC778B30B}" destId="{2233F748-DE56-491D-BA08-607B34AECEDC}" srcOrd="0" destOrd="0" presId="urn:microsoft.com/office/officeart/2005/8/layout/orgChart1"/>
    <dgm:cxn modelId="{44462030-4A29-4305-A5E0-4B1CE0456CFB}" type="presOf" srcId="{B5160BB1-5C2A-4A78-9FD5-B8FEC778B30B}" destId="{C52F2D1C-1208-49A0-8122-306D2F5FF8D9}" srcOrd="1" destOrd="0" presId="urn:microsoft.com/office/officeart/2005/8/layout/orgChart1"/>
    <dgm:cxn modelId="{C9428321-F206-44B2-82BA-66E9106EC677}" type="presOf" srcId="{7BDE9485-14F3-4A3C-BE0D-6B8B55439389}" destId="{3E325B68-275B-488B-8CAA-C7B50ECD6D4B}" srcOrd="1" destOrd="0" presId="urn:microsoft.com/office/officeart/2005/8/layout/orgChart1"/>
    <dgm:cxn modelId="{FEA29BB9-758F-4305-8B4F-A1642D693449}" type="presOf" srcId="{4162804B-FAE1-4460-B434-9BAFABBC1EA7}" destId="{99627E58-C876-4E49-9028-F7C9AF32554B}" srcOrd="0" destOrd="0" presId="urn:microsoft.com/office/officeart/2005/8/layout/orgChart1"/>
    <dgm:cxn modelId="{4446CFD5-04A4-42A1-AF6D-DFA1EC37FDFC}" type="presOf" srcId="{E6EBE0E4-1C1A-4F76-95D9-41FF20CAB9B9}" destId="{4FACBF37-2DB9-4BBE-AD4C-9F1A2331831F}" srcOrd="0" destOrd="0" presId="urn:microsoft.com/office/officeart/2005/8/layout/orgChart1"/>
    <dgm:cxn modelId="{597D214F-73DD-45CE-A098-9E2FFE22D52D}" type="presOf" srcId="{5F86A111-8D8A-462E-803F-25662F77E6B3}" destId="{65ED9233-CE2F-4342-A574-9B99FBC524B0}" srcOrd="0" destOrd="0" presId="urn:microsoft.com/office/officeart/2005/8/layout/orgChart1"/>
    <dgm:cxn modelId="{E5B47279-74F0-4BB2-B241-D7AC52D3F09C}" type="presOf" srcId="{5F86A111-8D8A-462E-803F-25662F77E6B3}" destId="{B567A881-18FD-4D2D-B087-19B0172BB16D}" srcOrd="1" destOrd="0" presId="urn:microsoft.com/office/officeart/2005/8/layout/orgChart1"/>
    <dgm:cxn modelId="{0CE97854-0F19-402C-A7F6-5945B44D0AFF}" type="presOf" srcId="{7BDE9485-14F3-4A3C-BE0D-6B8B55439389}" destId="{4E4B17E7-F02E-42EF-8183-43B0C743EA05}" srcOrd="0" destOrd="0" presId="urn:microsoft.com/office/officeart/2005/8/layout/orgChart1"/>
    <dgm:cxn modelId="{587849BD-96DE-488C-A428-E8EDD91340FA}" type="presParOf" srcId="{99627E58-C876-4E49-9028-F7C9AF32554B}" destId="{3BF5D870-7547-4DE1-BC78-38C9BDCAC158}" srcOrd="0" destOrd="0" presId="urn:microsoft.com/office/officeart/2005/8/layout/orgChart1"/>
    <dgm:cxn modelId="{F70044E2-E112-4AB4-AA34-08BB25AD6C6B}" type="presParOf" srcId="{3BF5D870-7547-4DE1-BC78-38C9BDCAC158}" destId="{9AD68F50-D26F-42BA-A605-9C9AED48C115}" srcOrd="0" destOrd="0" presId="urn:microsoft.com/office/officeart/2005/8/layout/orgChart1"/>
    <dgm:cxn modelId="{86A8756E-5F70-4149-8252-446A9B299CD6}" type="presParOf" srcId="{9AD68F50-D26F-42BA-A605-9C9AED48C115}" destId="{4E4B17E7-F02E-42EF-8183-43B0C743EA05}" srcOrd="0" destOrd="0" presId="urn:microsoft.com/office/officeart/2005/8/layout/orgChart1"/>
    <dgm:cxn modelId="{1A31E33F-744A-417C-88FD-E4FF2AA80B68}" type="presParOf" srcId="{9AD68F50-D26F-42BA-A605-9C9AED48C115}" destId="{3E325B68-275B-488B-8CAA-C7B50ECD6D4B}" srcOrd="1" destOrd="0" presId="urn:microsoft.com/office/officeart/2005/8/layout/orgChart1"/>
    <dgm:cxn modelId="{74045FF9-4365-4B99-B9FA-11F205014537}" type="presParOf" srcId="{3BF5D870-7547-4DE1-BC78-38C9BDCAC158}" destId="{3D9716FA-3347-4DDF-8D8F-3F9222E876DA}" srcOrd="1" destOrd="0" presId="urn:microsoft.com/office/officeart/2005/8/layout/orgChart1"/>
    <dgm:cxn modelId="{E0822E31-957F-48CE-BD69-5B215EC72EE0}" type="presParOf" srcId="{3D9716FA-3347-4DDF-8D8F-3F9222E876DA}" destId="{94C431EC-6E57-4A00-B60F-AD31A1B35553}" srcOrd="0" destOrd="0" presId="urn:microsoft.com/office/officeart/2005/8/layout/orgChart1"/>
    <dgm:cxn modelId="{A17AD637-9BD1-41C1-A217-808FD5E66B7F}" type="presParOf" srcId="{3D9716FA-3347-4DDF-8D8F-3F9222E876DA}" destId="{C7D50CB3-15D7-492F-AABB-EDD700A46098}" srcOrd="1" destOrd="0" presId="urn:microsoft.com/office/officeart/2005/8/layout/orgChart1"/>
    <dgm:cxn modelId="{A6CF3547-E7B8-40E4-B14B-D87116F8E1DF}" type="presParOf" srcId="{C7D50CB3-15D7-492F-AABB-EDD700A46098}" destId="{E115ACD3-96FE-4E6C-BBB2-A347D7063A0A}" srcOrd="0" destOrd="0" presId="urn:microsoft.com/office/officeart/2005/8/layout/orgChart1"/>
    <dgm:cxn modelId="{AB56412F-2971-4899-97D9-E3E64C4DB9B8}" type="presParOf" srcId="{E115ACD3-96FE-4E6C-BBB2-A347D7063A0A}" destId="{65ED9233-CE2F-4342-A574-9B99FBC524B0}" srcOrd="0" destOrd="0" presId="urn:microsoft.com/office/officeart/2005/8/layout/orgChart1"/>
    <dgm:cxn modelId="{224836E3-5D58-4424-BB8F-C1ED77911B0D}" type="presParOf" srcId="{E115ACD3-96FE-4E6C-BBB2-A347D7063A0A}" destId="{B567A881-18FD-4D2D-B087-19B0172BB16D}" srcOrd="1" destOrd="0" presId="urn:microsoft.com/office/officeart/2005/8/layout/orgChart1"/>
    <dgm:cxn modelId="{16D3B4C7-EFA4-42E6-8408-0EE33FD115A7}" type="presParOf" srcId="{C7D50CB3-15D7-492F-AABB-EDD700A46098}" destId="{47734CD0-8370-46B4-8B0E-535250B7481B}" srcOrd="1" destOrd="0" presId="urn:microsoft.com/office/officeart/2005/8/layout/orgChart1"/>
    <dgm:cxn modelId="{9DE751FB-3CC5-4374-84A7-E809B8B3CA76}" type="presParOf" srcId="{C7D50CB3-15D7-492F-AABB-EDD700A46098}" destId="{D148E459-1C9E-465C-AA95-4C25FBDD85AD}" srcOrd="2" destOrd="0" presId="urn:microsoft.com/office/officeart/2005/8/layout/orgChart1"/>
    <dgm:cxn modelId="{16F1FA9C-93A0-4565-A414-F6D983A80B01}" type="presParOf" srcId="{3D9716FA-3347-4DDF-8D8F-3F9222E876DA}" destId="{BB7CD7E9-4DAA-4BAD-BBAF-D2B1AC7681A0}" srcOrd="2" destOrd="0" presId="urn:microsoft.com/office/officeart/2005/8/layout/orgChart1"/>
    <dgm:cxn modelId="{0B8128BC-5595-4C5D-B23F-AE661D368CC7}" type="presParOf" srcId="{3D9716FA-3347-4DDF-8D8F-3F9222E876DA}" destId="{9A2230E0-E361-4E3A-BAB1-4FB8A93877C3}" srcOrd="3" destOrd="0" presId="urn:microsoft.com/office/officeart/2005/8/layout/orgChart1"/>
    <dgm:cxn modelId="{5B76766B-554F-4A53-A6E5-41075687B543}" type="presParOf" srcId="{9A2230E0-E361-4E3A-BAB1-4FB8A93877C3}" destId="{A935F1A3-B018-49F5-89F9-64EEC405E9B7}" srcOrd="0" destOrd="0" presId="urn:microsoft.com/office/officeart/2005/8/layout/orgChart1"/>
    <dgm:cxn modelId="{023E80B9-6D60-49CB-89AD-436913921CEB}" type="presParOf" srcId="{A935F1A3-B018-49F5-89F9-64EEC405E9B7}" destId="{124457F7-9907-4758-9A11-0FBDCF94DCF5}" srcOrd="0" destOrd="0" presId="urn:microsoft.com/office/officeart/2005/8/layout/orgChart1"/>
    <dgm:cxn modelId="{F61785CE-98B2-41DE-B15B-B25881263BB5}" type="presParOf" srcId="{A935F1A3-B018-49F5-89F9-64EEC405E9B7}" destId="{3BA982DB-C26B-4678-A049-22BC0AFD1389}" srcOrd="1" destOrd="0" presId="urn:microsoft.com/office/officeart/2005/8/layout/orgChart1"/>
    <dgm:cxn modelId="{C9DB966C-F0A5-4425-A10D-FBF582E7B385}" type="presParOf" srcId="{9A2230E0-E361-4E3A-BAB1-4FB8A93877C3}" destId="{3EB98CFD-88BB-4C4E-834D-CDD53F2F1267}" srcOrd="1" destOrd="0" presId="urn:microsoft.com/office/officeart/2005/8/layout/orgChart1"/>
    <dgm:cxn modelId="{DF6BB119-A339-4BCB-A872-2E9F6DF31C52}" type="presParOf" srcId="{9A2230E0-E361-4E3A-BAB1-4FB8A93877C3}" destId="{603FED3F-E7A8-4B41-BEAB-307DC0077A0C}" srcOrd="2" destOrd="0" presId="urn:microsoft.com/office/officeart/2005/8/layout/orgChart1"/>
    <dgm:cxn modelId="{88A328D4-308E-4A52-A99F-814A97E099A2}" type="presParOf" srcId="{3D9716FA-3347-4DDF-8D8F-3F9222E876DA}" destId="{4FACBF37-2DB9-4BBE-AD4C-9F1A2331831F}" srcOrd="4" destOrd="0" presId="urn:microsoft.com/office/officeart/2005/8/layout/orgChart1"/>
    <dgm:cxn modelId="{9ECEC960-32BD-43B3-9A47-692A2760544C}" type="presParOf" srcId="{3D9716FA-3347-4DDF-8D8F-3F9222E876DA}" destId="{F434259F-5DC3-436C-9C97-B3D8F2479007}" srcOrd="5" destOrd="0" presId="urn:microsoft.com/office/officeart/2005/8/layout/orgChart1"/>
    <dgm:cxn modelId="{C1EF9676-EDAD-42E9-B721-8B42D3D98119}" type="presParOf" srcId="{F434259F-5DC3-436C-9C97-B3D8F2479007}" destId="{1C75841D-D5DF-4640-9B50-8CD91A0C5F6A}" srcOrd="0" destOrd="0" presId="urn:microsoft.com/office/officeart/2005/8/layout/orgChart1"/>
    <dgm:cxn modelId="{72A76578-F32C-463A-A808-2B9981529ED1}" type="presParOf" srcId="{1C75841D-D5DF-4640-9B50-8CD91A0C5F6A}" destId="{08663681-3899-454B-B9B7-BB86C1EB755C}" srcOrd="0" destOrd="0" presId="urn:microsoft.com/office/officeart/2005/8/layout/orgChart1"/>
    <dgm:cxn modelId="{E8CB2CE7-77A1-4EB7-9028-D2C5B378B6CD}" type="presParOf" srcId="{1C75841D-D5DF-4640-9B50-8CD91A0C5F6A}" destId="{695DBF5C-3A78-4421-AB0D-190B8092092B}" srcOrd="1" destOrd="0" presId="urn:microsoft.com/office/officeart/2005/8/layout/orgChart1"/>
    <dgm:cxn modelId="{516F8417-58B1-4631-9D7F-8D64DD19482B}" type="presParOf" srcId="{F434259F-5DC3-436C-9C97-B3D8F2479007}" destId="{8F726714-2F58-4D5E-8919-C70C475476CD}" srcOrd="1" destOrd="0" presId="urn:microsoft.com/office/officeart/2005/8/layout/orgChart1"/>
    <dgm:cxn modelId="{797A9D1D-E1A6-4CA9-B798-E36524528144}" type="presParOf" srcId="{F434259F-5DC3-436C-9C97-B3D8F2479007}" destId="{F80A70B5-058B-4A66-8005-1D69CA3D7F73}" srcOrd="2" destOrd="0" presId="urn:microsoft.com/office/officeart/2005/8/layout/orgChart1"/>
    <dgm:cxn modelId="{D04F29B8-96E4-4E31-9790-2A91C14E7503}" type="presParOf" srcId="{3D9716FA-3347-4DDF-8D8F-3F9222E876DA}" destId="{4DC024DF-A75A-47A2-A94E-809D9278D8C7}" srcOrd="6" destOrd="0" presId="urn:microsoft.com/office/officeart/2005/8/layout/orgChart1"/>
    <dgm:cxn modelId="{2798E6FD-F473-4679-B71F-269C23C757DE}" type="presParOf" srcId="{3D9716FA-3347-4DDF-8D8F-3F9222E876DA}" destId="{4294679B-2053-48B7-BC9D-B709F7A96171}" srcOrd="7" destOrd="0" presId="urn:microsoft.com/office/officeart/2005/8/layout/orgChart1"/>
    <dgm:cxn modelId="{DB6F9427-3BCC-4A53-AE7C-60173832AEE6}" type="presParOf" srcId="{4294679B-2053-48B7-BC9D-B709F7A96171}" destId="{19FACA31-6914-4051-A29A-C365AF797217}" srcOrd="0" destOrd="0" presId="urn:microsoft.com/office/officeart/2005/8/layout/orgChart1"/>
    <dgm:cxn modelId="{87710BD2-96B9-430F-A20F-A47076E3199F}" type="presParOf" srcId="{19FACA31-6914-4051-A29A-C365AF797217}" destId="{2233F748-DE56-491D-BA08-607B34AECEDC}" srcOrd="0" destOrd="0" presId="urn:microsoft.com/office/officeart/2005/8/layout/orgChart1"/>
    <dgm:cxn modelId="{4DB77BFD-C8AA-44C3-9C69-2C5B1B5028E2}" type="presParOf" srcId="{19FACA31-6914-4051-A29A-C365AF797217}" destId="{C52F2D1C-1208-49A0-8122-306D2F5FF8D9}" srcOrd="1" destOrd="0" presId="urn:microsoft.com/office/officeart/2005/8/layout/orgChart1"/>
    <dgm:cxn modelId="{5328F460-EF0A-417C-9900-61A8B24DD441}" type="presParOf" srcId="{4294679B-2053-48B7-BC9D-B709F7A96171}" destId="{90AA5819-7362-4FB7-A0E4-6A4D49100D84}" srcOrd="1" destOrd="0" presId="urn:microsoft.com/office/officeart/2005/8/layout/orgChart1"/>
    <dgm:cxn modelId="{7814C305-A858-49EB-A812-E75D013CF0CE}" type="presParOf" srcId="{4294679B-2053-48B7-BC9D-B709F7A96171}" destId="{A33621F2-1F6A-489E-B10F-5DFE19D4E006}" srcOrd="2" destOrd="0" presId="urn:microsoft.com/office/officeart/2005/8/layout/orgChart1"/>
    <dgm:cxn modelId="{1EEB67D2-D5AD-44FC-A242-7776377EB4A4}" type="presParOf" srcId="{3BF5D870-7547-4DE1-BC78-38C9BDCAC158}" destId="{7A37F3EE-C401-40D5-972C-7F0E96A01DDC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47235-8FD2-499A-AD11-4576A07B7D9C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54D2-2B9B-471B-9A3D-E78A5CAB72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47235-8FD2-499A-AD11-4576A07B7D9C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54D2-2B9B-471B-9A3D-E78A5CAB72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47235-8FD2-499A-AD11-4576A07B7D9C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54D2-2B9B-471B-9A3D-E78A5CAB72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47235-8FD2-499A-AD11-4576A07B7D9C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54D2-2B9B-471B-9A3D-E78A5CAB72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47235-8FD2-499A-AD11-4576A07B7D9C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54D2-2B9B-471B-9A3D-E78A5CAB72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47235-8FD2-499A-AD11-4576A07B7D9C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54D2-2B9B-471B-9A3D-E78A5CAB72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47235-8FD2-499A-AD11-4576A07B7D9C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54D2-2B9B-471B-9A3D-E78A5CAB72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47235-8FD2-499A-AD11-4576A07B7D9C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54D2-2B9B-471B-9A3D-E78A5CAB72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47235-8FD2-499A-AD11-4576A07B7D9C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54D2-2B9B-471B-9A3D-E78A5CAB72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47235-8FD2-499A-AD11-4576A07B7D9C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54D2-2B9B-471B-9A3D-E78A5CAB72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47235-8FD2-499A-AD11-4576A07B7D9C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54D2-2B9B-471B-9A3D-E78A5CAB726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47235-8FD2-499A-AD11-4576A07B7D9C}" type="datetimeFigureOut">
              <a:rPr lang="en-US" smtClean="0"/>
              <a:t>9/26/2015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754D2-2B9B-471B-9A3D-E78A5CAB726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285729"/>
            <a:ext cx="8572560" cy="64294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CORPORATE LEGISLATIONS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142984"/>
            <a:ext cx="8643998" cy="4714908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In order to </a:t>
            </a:r>
            <a:r>
              <a:rPr lang="en-US" dirty="0" smtClean="0">
                <a:solidFill>
                  <a:srgbClr val="FF0000"/>
                </a:solidFill>
              </a:rPr>
              <a:t>safeguard the interest of the society</a:t>
            </a:r>
            <a:r>
              <a:rPr lang="en-US" dirty="0" smtClean="0">
                <a:solidFill>
                  <a:schemeClr val="tx1"/>
                </a:solidFill>
              </a:rPr>
              <a:t> and to ensure that society as a whole </a:t>
            </a:r>
            <a:r>
              <a:rPr lang="en-US" dirty="0" smtClean="0">
                <a:solidFill>
                  <a:srgbClr val="FF0000"/>
                </a:solidFill>
              </a:rPr>
              <a:t>enjoys the fruits of industrializatio</a:t>
            </a:r>
            <a:r>
              <a:rPr lang="en-US" dirty="0" smtClean="0">
                <a:solidFill>
                  <a:schemeClr val="tx1"/>
                </a:solidFill>
              </a:rPr>
              <a:t>n, the Government of India has enacted many legislations.</a:t>
            </a:r>
          </a:p>
          <a:p>
            <a:pPr algn="just"/>
            <a:endParaRPr lang="en-US" dirty="0" smtClean="0">
              <a:solidFill>
                <a:schemeClr val="tx1"/>
              </a:solidFill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err="1" smtClean="0">
                <a:solidFill>
                  <a:srgbClr val="FF0000"/>
                </a:solidFill>
              </a:rPr>
              <a:t>Corporates</a:t>
            </a:r>
            <a:r>
              <a:rPr lang="en-US" dirty="0" smtClean="0">
                <a:solidFill>
                  <a:srgbClr val="FF0000"/>
                </a:solidFill>
              </a:rPr>
              <a:t> discharge their duties </a:t>
            </a:r>
            <a:r>
              <a:rPr lang="en-US" dirty="0" smtClean="0">
                <a:solidFill>
                  <a:schemeClr val="tx1"/>
                </a:solidFill>
              </a:rPr>
              <a:t>towards society by </a:t>
            </a:r>
            <a:r>
              <a:rPr lang="en-US" dirty="0" smtClean="0">
                <a:solidFill>
                  <a:srgbClr val="FF0000"/>
                </a:solidFill>
              </a:rPr>
              <a:t>complying with various government provisions and rules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LABOUR LEGISLATIONS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000108"/>
            <a:ext cx="8229600" cy="5572164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3. SOCIAL SECURITY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The Employees Provident Funds and     Miscellaneous Provisions Act, 1952.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The Employees State Insurance Act, 1948.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The Payment of Bonus Act, 1965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The Payment of Gratuity Act, 1972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The Child </a:t>
            </a:r>
            <a:r>
              <a:rPr lang="en-US" dirty="0" err="1" smtClean="0"/>
              <a:t>Labour</a:t>
            </a:r>
            <a:r>
              <a:rPr lang="en-US" dirty="0" smtClean="0"/>
              <a:t> (Prohibition and Regulation) Act, 1986.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The Contract </a:t>
            </a:r>
            <a:r>
              <a:rPr lang="en-US" dirty="0" err="1" smtClean="0"/>
              <a:t>Labour</a:t>
            </a:r>
            <a:r>
              <a:rPr lang="en-US" dirty="0" smtClean="0"/>
              <a:t> (Regulation and Abolition) Act, 1970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LABOUR LEGISLATIONS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 The Bonded </a:t>
            </a:r>
            <a:r>
              <a:rPr lang="en-US" dirty="0" err="1" smtClean="0"/>
              <a:t>Labour</a:t>
            </a:r>
            <a:r>
              <a:rPr lang="en-US" dirty="0" smtClean="0"/>
              <a:t> System(Abolition) Act, 1976.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  The Apprentices Act, 1961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  The Maternity Benefit Act, 1961.</a:t>
            </a:r>
          </a:p>
          <a:p>
            <a:pPr algn="just">
              <a:buNone/>
            </a:pPr>
            <a:r>
              <a:rPr lang="en-US" dirty="0" smtClean="0"/>
              <a:t>4. INDUSTRIAL HARMONY AND LABOUR RELATIONS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 The Industrial Disputes Act, 1947.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 The Trade Unions Act, 1926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 Industrial Employment (Standing Orders) Act, 1946.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US" dirty="0" smtClean="0"/>
              <a:t>STAKEHOLDERS LEGISLATIONS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The stakeholders of a company, apart from its members are consumers, suppliers, dealers who deal with its products and services.</a:t>
            </a:r>
          </a:p>
          <a:p>
            <a:pPr algn="just">
              <a:buNone/>
            </a:pPr>
            <a:r>
              <a:rPr lang="en-US" dirty="0" smtClean="0"/>
              <a:t>Many manufacturers, traders, </a:t>
            </a:r>
            <a:r>
              <a:rPr lang="en-US" dirty="0" err="1" smtClean="0"/>
              <a:t>multinations</a:t>
            </a:r>
            <a:r>
              <a:rPr lang="en-US" dirty="0" smtClean="0"/>
              <a:t> and the service sector indulge in unethical practices. Hence in order to safeguard the interest of the stakeholders a lot of legislations were enacted by the Government of India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STAKEHOLDERS LEGISLATIONS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472518" cy="564360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They are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The Consumer Protection Act, 1986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The Competition Act, 2002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The Prevention of Food Adulteration Act, 1954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The Standards of Weights and Measures Act, 1976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The </a:t>
            </a:r>
            <a:r>
              <a:rPr lang="en-US" dirty="0" err="1" smtClean="0"/>
              <a:t>Agmark</a:t>
            </a:r>
            <a:r>
              <a:rPr lang="en-US" dirty="0" smtClean="0"/>
              <a:t> Act, 1937.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The Prevention of Black Marketing of Supplies of Essential Commodities Act, 1980</a:t>
            </a:r>
          </a:p>
          <a:p>
            <a:pPr algn="just">
              <a:buFont typeface="Wingdings" pitchFamily="2" charset="2"/>
              <a:buChar char="ü"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STAKEHOLDERS LEGISLATIONS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n-US" dirty="0" smtClean="0"/>
              <a:t>     The Indian Standards Institution Certification Act, 1980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 The Sale of Goods Act, 1930</a:t>
            </a:r>
          </a:p>
          <a:p>
            <a:pPr algn="just">
              <a:buNone/>
            </a:pPr>
            <a:r>
              <a:rPr lang="en-US" dirty="0" smtClean="0"/>
              <a:t>Of these, the Consumer Protection Act, 1986 and the Competition Act, 2002 play a vital role in the protection of interest of the stakeholders.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LEGISLATIONS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dirty="0" smtClean="0"/>
              <a:t>     Environment(Protection) Act, 1986.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 National Environmental Tribunal Act, 1995(compensation in case of accidents due to hazardous substances)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Pollution Control Acts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  Water ( Prevention and Control of Pollution) Act, 1974.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   Air (Prevention and Control of Pollution) Act, 1981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LEGISLATIVE MEASURES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28596" y="1214422"/>
          <a:ext cx="822960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79693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CORPORATE LEGISLATION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472518" cy="57150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COMPANIES ACT, 1956</a:t>
            </a:r>
          </a:p>
          <a:p>
            <a:pPr algn="just">
              <a:buNone/>
            </a:pPr>
            <a:r>
              <a:rPr lang="en-US" dirty="0" smtClean="0"/>
              <a:t>The Company Law represents the </a:t>
            </a:r>
            <a:r>
              <a:rPr lang="en-US" dirty="0" smtClean="0">
                <a:solidFill>
                  <a:srgbClr val="FF0000"/>
                </a:solidFill>
              </a:rPr>
              <a:t>principal law affecting the organization and management of Corporate business.</a:t>
            </a:r>
          </a:p>
          <a:p>
            <a:pPr algn="just">
              <a:buNone/>
            </a:pPr>
            <a:r>
              <a:rPr lang="en-US" dirty="0" smtClean="0"/>
              <a:t>The main aim of this Act is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</a:rPr>
              <a:t>Minimum standard of business </a:t>
            </a:r>
            <a:r>
              <a:rPr lang="en-US" dirty="0" smtClean="0"/>
              <a:t>integrity and conduct in the promotion and management of companies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Full and </a:t>
            </a:r>
            <a:r>
              <a:rPr lang="en-US" dirty="0" smtClean="0">
                <a:solidFill>
                  <a:srgbClr val="FF0000"/>
                </a:solidFill>
              </a:rPr>
              <a:t>fair disclosure </a:t>
            </a:r>
            <a:r>
              <a:rPr lang="en-US" dirty="0" smtClean="0"/>
              <a:t>of all reasonable information relating to the affairs of the company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CORPORATE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/>
          <a:lstStyle/>
          <a:p>
            <a:pPr>
              <a:buNone/>
            </a:pP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COMPANIES ACT, 1956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Effective participation and control by shareholders and protection of their interest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Enforcement of proper performance and management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Governance.</a:t>
            </a:r>
          </a:p>
          <a:p>
            <a:pPr algn="just">
              <a:buNone/>
            </a:pPr>
            <a:r>
              <a:rPr lang="en-US" dirty="0" smtClean="0"/>
              <a:t>Various amendments have been made in the original act from time to time to ensure proper functioning of companies and their full participation in the well-being of the society.</a:t>
            </a:r>
            <a:endParaRPr lang="en-US" dirty="0" smtClean="0"/>
          </a:p>
          <a:p>
            <a:pPr>
              <a:buNone/>
            </a:pPr>
            <a:endParaRPr lang="en-US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CORPORATE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358246" cy="5572164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THE SECURITIES AND EXCHANGE BOARD OF INDIA (SEBI) ACT, 1992</a:t>
            </a:r>
          </a:p>
          <a:p>
            <a:pPr>
              <a:buNone/>
            </a:pPr>
            <a:r>
              <a:rPr lang="en-US" dirty="0" smtClean="0"/>
              <a:t>The SEBI Act provides guidelines for capital issues of the corporate for protecting the interests of the investors.</a:t>
            </a:r>
          </a:p>
          <a:p>
            <a:pPr>
              <a:buNone/>
            </a:pPr>
            <a:r>
              <a:rPr lang="en-US" dirty="0" smtClean="0"/>
              <a:t>Its objectives are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Promotes integrity in dealings, a high standard of conduct and good business practices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Prohibit unfair trade practices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Enhance and promote investors confidence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CORPORATE LEGISLATION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572164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en-US" dirty="0" smtClean="0"/>
              <a:t>Regulate and develop a code of conduct among intermediaries like bankers and brokers in order to make them competitive and professional.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Work for orderly and healthy growth of the security markets.</a:t>
            </a:r>
          </a:p>
          <a:p>
            <a:pPr algn="just">
              <a:buNone/>
            </a:pPr>
            <a:r>
              <a:rPr lang="en-US" dirty="0" smtClean="0"/>
              <a:t>SPECIFIC POWERS OF SEBI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Regulation of business in stock exchanges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Registering and regulating the working of intermediaries like brokers, merchant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Work for investors education and training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LABOUR LEGISLATIONS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00108"/>
            <a:ext cx="8572560" cy="5000660"/>
          </a:xfrm>
        </p:spPr>
        <p:txBody>
          <a:bodyPr/>
          <a:lstStyle/>
          <a:p>
            <a:pPr algn="just">
              <a:buNone/>
            </a:pPr>
            <a:r>
              <a:rPr lang="en-US" dirty="0" err="1" smtClean="0"/>
              <a:t>Labour</a:t>
            </a:r>
            <a:r>
              <a:rPr lang="en-US" dirty="0" smtClean="0"/>
              <a:t> is a common subject for the Central and States.</a:t>
            </a:r>
          </a:p>
          <a:p>
            <a:pPr algn="just">
              <a:buNone/>
            </a:pPr>
            <a:r>
              <a:rPr lang="en-US" dirty="0" smtClean="0"/>
              <a:t>Article 264(2) of the Constitution of India empowers the Union and the State jointly to legislate on issues relating to </a:t>
            </a:r>
          </a:p>
          <a:p>
            <a:pPr algn="just">
              <a:buNone/>
            </a:pPr>
            <a:r>
              <a:rPr lang="en-US" dirty="0"/>
              <a:t> </a:t>
            </a:r>
            <a:r>
              <a:rPr lang="en-US" dirty="0" smtClean="0"/>
              <a:t>            trade union, industrial and </a:t>
            </a:r>
            <a:r>
              <a:rPr lang="en-US" dirty="0" err="1" smtClean="0"/>
              <a:t>labour</a:t>
            </a:r>
            <a:r>
              <a:rPr lang="en-US" dirty="0" smtClean="0"/>
              <a:t> disputes, social security, social insurance, employment and compensation including old age pensions and maternity benefits.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LABOUR LEGISLATIONS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857232"/>
          <a:ext cx="8229600" cy="5786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LABOUR LEGISLATIONS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857916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FUNCTIONING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  The Factories Act, 1948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  The Shops and Establishment Act, 1948.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2. COMPENSATION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   The Payment of Wages Act, 1936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   The Minimum Wages Act, 1948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   The Workmen’s Compensation Act, 1923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      The Equal Remuneration Act, 1976.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767</Words>
  <Application>Microsoft Office PowerPoint</Application>
  <PresentationFormat>On-screen Show (4:3)</PresentationFormat>
  <Paragraphs>95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CORPORATE LEGISLATIONS</vt:lpstr>
      <vt:lpstr>LEGISLATIVE MEASURES</vt:lpstr>
      <vt:lpstr>CORPORATE LEGISLATION</vt:lpstr>
      <vt:lpstr>CORPORATE LEGISLATION</vt:lpstr>
      <vt:lpstr>CORPORATE LEGISLATION</vt:lpstr>
      <vt:lpstr>CORPORATE LEGISLATION</vt:lpstr>
      <vt:lpstr>LABOUR LEGISLATIONS</vt:lpstr>
      <vt:lpstr>LABOUR LEGISLATIONS</vt:lpstr>
      <vt:lpstr>LABOUR LEGISLATIONS</vt:lpstr>
      <vt:lpstr>LABOUR LEGISLATIONS</vt:lpstr>
      <vt:lpstr>LABOUR LEGISLATIONS</vt:lpstr>
      <vt:lpstr>STAKEHOLDERS LEGISLATIONS</vt:lpstr>
      <vt:lpstr>STAKEHOLDERS LEGISLATIONS</vt:lpstr>
      <vt:lpstr>STAKEHOLDERS LEGISLATIONS</vt:lpstr>
      <vt:lpstr>ENVIRONMENTAL LEGISLATIONS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LEGISLATIONS</dc:title>
  <dc:creator>Elcot</dc:creator>
  <cp:lastModifiedBy>Elcot</cp:lastModifiedBy>
  <cp:revision>20</cp:revision>
  <dcterms:created xsi:type="dcterms:W3CDTF">2015-09-26T17:34:25Z</dcterms:created>
  <dcterms:modified xsi:type="dcterms:W3CDTF">2015-09-26T19:42:01Z</dcterms:modified>
</cp:coreProperties>
</file>