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A55-AFDF-405E-A317-F87E68D0F09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84FF-D1A7-4973-9A0E-AA2B6C53F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7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A55-AFDF-405E-A317-F87E68D0F09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84FF-D1A7-4973-9A0E-AA2B6C53F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0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A55-AFDF-405E-A317-F87E68D0F09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84FF-D1A7-4973-9A0E-AA2B6C53F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6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A55-AFDF-405E-A317-F87E68D0F09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84FF-D1A7-4973-9A0E-AA2B6C53F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5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A55-AFDF-405E-A317-F87E68D0F09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84FF-D1A7-4973-9A0E-AA2B6C53F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6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A55-AFDF-405E-A317-F87E68D0F09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84FF-D1A7-4973-9A0E-AA2B6C53F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1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A55-AFDF-405E-A317-F87E68D0F09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84FF-D1A7-4973-9A0E-AA2B6C53F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8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A55-AFDF-405E-A317-F87E68D0F09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84FF-D1A7-4973-9A0E-AA2B6C53F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3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A55-AFDF-405E-A317-F87E68D0F09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84FF-D1A7-4973-9A0E-AA2B6C53F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9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A55-AFDF-405E-A317-F87E68D0F09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84FF-D1A7-4973-9A0E-AA2B6C53F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6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A55-AFDF-405E-A317-F87E68D0F09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84FF-D1A7-4973-9A0E-AA2B6C53F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1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CA55-AFDF-405E-A317-F87E68D0F09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B84FF-D1A7-4973-9A0E-AA2B6C53F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6324600"/>
            <a:ext cx="3048000" cy="533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A.G. </a:t>
            </a:r>
            <a:r>
              <a:rPr lang="en-US" dirty="0" err="1" smtClean="0"/>
              <a:t>Nihal</a:t>
            </a:r>
            <a:r>
              <a:rPr lang="en-US" dirty="0" smtClean="0"/>
              <a:t> </a:t>
            </a:r>
            <a:r>
              <a:rPr lang="en-US" dirty="0" err="1" smtClean="0"/>
              <a:t>Basha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30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2743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The </a:t>
            </a:r>
            <a:r>
              <a:rPr lang="en-US" smtClean="0"/>
              <a:t>term coined out </a:t>
            </a:r>
            <a:r>
              <a:rPr lang="en-US" dirty="0" smtClean="0"/>
              <a:t>to refer to the scattering of the Jews outside </a:t>
            </a:r>
            <a:r>
              <a:rPr lang="en-US" dirty="0" err="1" smtClean="0"/>
              <a:t>Isreal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vision of people broadened: the emotions of immigrants in alien lands.</a:t>
            </a:r>
            <a:endParaRPr lang="en-US" dirty="0"/>
          </a:p>
        </p:txBody>
      </p:sp>
      <p:pic>
        <p:nvPicPr>
          <p:cNvPr id="4" name="Recording (20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8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Diasporic</a:t>
            </a:r>
            <a:r>
              <a:rPr lang="en-US" dirty="0" smtClean="0"/>
              <a:t> Consciousness</a:t>
            </a:r>
            <a:endParaRPr lang="en-US" dirty="0"/>
          </a:p>
        </p:txBody>
      </p:sp>
      <p:pic>
        <p:nvPicPr>
          <p:cNvPr id="4" name="Recording (2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8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Diaspora: an essential </a:t>
            </a:r>
            <a:br>
              <a:rPr lang="en-US" dirty="0" smtClean="0"/>
            </a:br>
            <a:r>
              <a:rPr lang="en-US" dirty="0" smtClean="0"/>
              <a:t>part of colonialism</a:t>
            </a:r>
            <a:endParaRPr lang="en-US" dirty="0"/>
          </a:p>
        </p:txBody>
      </p:sp>
      <p:pic>
        <p:nvPicPr>
          <p:cNvPr id="5" name="Recording (22)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60198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20605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Diaspora leaves an immigrant broken</a:t>
            </a:r>
            <a:endParaRPr lang="en-US" dirty="0"/>
          </a:p>
        </p:txBody>
      </p:sp>
      <p:pic>
        <p:nvPicPr>
          <p:cNvPr id="4" name="Recording (23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0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r>
              <a:rPr lang="en-US" dirty="0" err="1" smtClean="0"/>
              <a:t>Diasporic</a:t>
            </a:r>
            <a:r>
              <a:rPr lang="en-US" dirty="0" smtClean="0"/>
              <a:t> writings</a:t>
            </a:r>
            <a:endParaRPr lang="en-US" dirty="0"/>
          </a:p>
        </p:txBody>
      </p:sp>
      <p:pic>
        <p:nvPicPr>
          <p:cNvPr id="4" name="Recording (24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1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181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33</Words>
  <Application>Microsoft Office PowerPoint</Application>
  <PresentationFormat>On-screen Show (4:3)</PresentationFormat>
  <Paragraphs>7</Paragraphs>
  <Slides>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The term coined out to refer to the scattering of the Jews outside Isreal The vision of people broadened: the emotions of immigrants in alien lands.</vt:lpstr>
      <vt:lpstr>Diasporic Consciousness</vt:lpstr>
      <vt:lpstr>Diaspora: an essential  part of colonialism</vt:lpstr>
      <vt:lpstr>Diaspora leaves an immigrant broken</vt:lpstr>
      <vt:lpstr>Diasporic writings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abc</cp:lastModifiedBy>
  <cp:revision>7</cp:revision>
  <dcterms:created xsi:type="dcterms:W3CDTF">2023-04-08T02:59:59Z</dcterms:created>
  <dcterms:modified xsi:type="dcterms:W3CDTF">2023-04-09T18:34:52Z</dcterms:modified>
</cp:coreProperties>
</file>