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76" r:id="rId2"/>
    <p:sldId id="306" r:id="rId3"/>
    <p:sldId id="307" r:id="rId4"/>
    <p:sldId id="308" r:id="rId5"/>
    <p:sldId id="309" r:id="rId6"/>
    <p:sldId id="310" r:id="rId7"/>
    <p:sldId id="377" r:id="rId8"/>
    <p:sldId id="378" r:id="rId9"/>
    <p:sldId id="379" r:id="rId10"/>
    <p:sldId id="3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9F"/>
    <a:srgbClr val="E6E6E6"/>
    <a:srgbClr val="E7D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6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1A266-B1CF-4E23-8AFC-EEC4CAD9D09C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7E964-958B-4BB4-A996-609659E827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274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49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32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9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70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81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02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3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82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96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861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98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0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3950" y="4578029"/>
            <a:ext cx="1164805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200" b="1" smtClean="0">
                <a:solidFill>
                  <a:srgbClr val="C0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முனைவர் த.செல்வராசு</a:t>
            </a:r>
          </a:p>
          <a:p>
            <a:pPr algn="ctr">
              <a:spcAft>
                <a:spcPts val="800"/>
              </a:spcAft>
            </a:pP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இணைப்பேராசிரியர், முதுகலைத்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தமிழாய்வுத்துறை</a:t>
            </a:r>
          </a:p>
          <a:p>
            <a:pPr algn="ctr">
              <a:spcAft>
                <a:spcPts val="800"/>
              </a:spcAft>
            </a:pP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ஜமால் முகமது கல்லூரி (த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), திருச்சிராப்பள்ளி </a:t>
            </a:r>
            <a:r>
              <a:rPr lang="en-US" sz="240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620 020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543950" y="391886"/>
            <a:ext cx="11651900" cy="3993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முதுகலை இரண்டாமாண்டு மூன்றாம் பருவம்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குறியீடு: </a:t>
            </a:r>
            <a:r>
              <a:rPr lang="en-US" sz="3200" b="1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20PTA3DE3A</a:t>
            </a: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தாள்: 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Elective III - போட்டித் தேர்வுத் தமிழ்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அலகு – 1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தமிழ்நாடு </a:t>
            </a:r>
            <a:r>
              <a:rPr lang="en-US" sz="28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அரசுப் பணியாளர் தேர்வாணையப் போட்டித் </a:t>
            </a: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தேர்வில் இடம்பெறும் வேர்ச்சொல் அறிதல், வேர்ச்சொல்லில் இருந்து வினையெச்சம், பெயரெச்சம், வினையாலணையும் பெயர், வினைமுற்று, தொழிற்பெயரை உருவாக்குதல்</a:t>
            </a:r>
            <a:endParaRPr lang="en-US" sz="2800" b="1">
              <a:solidFill>
                <a:srgbClr val="00206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2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a-IN" dirty="0" smtClean="0">
                <a:solidFill>
                  <a:srgbClr val="FF0000"/>
                </a:solidFill>
              </a:rPr>
              <a:t>வினைமுற்றைப் பெயரெச்சமாக மாற்றுக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9" y="1447800"/>
            <a:ext cx="9531531" cy="5410200"/>
          </a:xfrm>
        </p:spPr>
        <p:txBody>
          <a:bodyPr>
            <a:normAutofit fontScale="92500"/>
          </a:bodyPr>
          <a:lstStyle/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நேற்று </a:t>
            </a:r>
            <a:r>
              <a:rPr lang="ta-IN" sz="2400"/>
              <a:t>மதியழகன் </a:t>
            </a:r>
            <a:r>
              <a:rPr lang="ta-IN" sz="2400" smtClean="0"/>
              <a:t>வந்தான்</a:t>
            </a:r>
            <a:r>
              <a:rPr lang="en-US" sz="2400" smtClean="0"/>
              <a:t> - </a:t>
            </a:r>
            <a:r>
              <a:rPr lang="ta-IN" sz="2400" smtClean="0"/>
              <a:t>நேற்று வந்த</a:t>
            </a:r>
            <a:r>
              <a:rPr lang="en-US" sz="2400" smtClean="0"/>
              <a:t> </a:t>
            </a:r>
            <a:r>
              <a:rPr lang="ta-IN" sz="2400" smtClean="0"/>
              <a:t>மதியழகன்</a:t>
            </a:r>
            <a:endParaRPr lang="ta-IN" sz="2400" dirty="0"/>
          </a:p>
          <a:p>
            <a:pPr marL="594360" indent="-457200">
              <a:buFont typeface="+mj-lt"/>
              <a:buAutoNum type="arabicPeriod"/>
            </a:pPr>
            <a:endParaRPr lang="en-US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எழிலன் வரைந்தான்</a:t>
            </a:r>
            <a:r>
              <a:rPr lang="en-US" sz="2400" smtClean="0"/>
              <a:t> - </a:t>
            </a:r>
            <a:r>
              <a:rPr lang="ta-IN" sz="2400" smtClean="0"/>
              <a:t>வரைந்த </a:t>
            </a:r>
            <a:r>
              <a:rPr lang="ta-IN" sz="2400" dirty="0"/>
              <a:t>எழிலன்</a:t>
            </a:r>
          </a:p>
          <a:p>
            <a:pPr marL="594360" indent="-457200">
              <a:buFont typeface="+mj-lt"/>
              <a:buAutoNum type="arabicPeriod"/>
            </a:pPr>
            <a:endParaRPr lang="en-US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அப்பா </a:t>
            </a:r>
            <a:r>
              <a:rPr lang="ta-IN" sz="2400"/>
              <a:t>சினம் </a:t>
            </a:r>
            <a:r>
              <a:rPr lang="ta-IN" sz="2400" smtClean="0"/>
              <a:t>கொண்டார்</a:t>
            </a:r>
            <a:r>
              <a:rPr lang="en-US" sz="2400" smtClean="0"/>
              <a:t> - </a:t>
            </a:r>
            <a:r>
              <a:rPr lang="ta-IN" sz="2400" smtClean="0"/>
              <a:t>சினம் </a:t>
            </a:r>
            <a:r>
              <a:rPr lang="ta-IN" sz="2400" dirty="0"/>
              <a:t>கொண்ட அப்பா</a:t>
            </a:r>
          </a:p>
          <a:p>
            <a:pPr marL="594360" indent="-457200">
              <a:buFont typeface="+mj-lt"/>
              <a:buAutoNum type="arabicPeriod"/>
            </a:pPr>
            <a:endParaRPr lang="en-US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எழில் </a:t>
            </a:r>
            <a:r>
              <a:rPr lang="ta-IN" sz="2400"/>
              <a:t>பாம்பைக் </a:t>
            </a:r>
            <a:r>
              <a:rPr lang="ta-IN" sz="2400" smtClean="0"/>
              <a:t>கண்டான்</a:t>
            </a:r>
            <a:r>
              <a:rPr lang="en-US" sz="2400" smtClean="0"/>
              <a:t> </a:t>
            </a:r>
            <a:r>
              <a:rPr lang="ta-IN" sz="2400" smtClean="0"/>
              <a:t>-</a:t>
            </a:r>
            <a:r>
              <a:rPr lang="en-US" sz="2400" smtClean="0"/>
              <a:t> </a:t>
            </a:r>
            <a:r>
              <a:rPr lang="ta-IN" sz="2400" smtClean="0"/>
              <a:t>பம்பைக் </a:t>
            </a:r>
            <a:r>
              <a:rPr lang="ta-IN" sz="2400"/>
              <a:t>கண்ட </a:t>
            </a:r>
            <a:r>
              <a:rPr lang="ta-IN" sz="2400" smtClean="0"/>
              <a:t>எழில்</a:t>
            </a:r>
            <a:endParaRPr lang="en-US" sz="2400"/>
          </a:p>
          <a:p>
            <a:pPr marL="594360" indent="-457200">
              <a:buFont typeface="+mj-lt"/>
              <a:buAutoNum type="arabicPeriod"/>
            </a:pPr>
            <a:endParaRPr lang="en-US" sz="2400" smtClean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குதிரை </a:t>
            </a:r>
            <a:r>
              <a:rPr lang="ta-IN" sz="2400"/>
              <a:t>விரைவாக </a:t>
            </a:r>
            <a:r>
              <a:rPr lang="ta-IN" sz="2400" smtClean="0"/>
              <a:t>ஓடியது</a:t>
            </a:r>
            <a:r>
              <a:rPr lang="en-US" sz="2400" smtClean="0"/>
              <a:t> </a:t>
            </a:r>
            <a:r>
              <a:rPr lang="ta-IN" sz="2400" smtClean="0"/>
              <a:t>-</a:t>
            </a:r>
            <a:r>
              <a:rPr lang="en-US" sz="2400" smtClean="0"/>
              <a:t> </a:t>
            </a:r>
            <a:r>
              <a:rPr lang="ta-IN" sz="2400" smtClean="0"/>
              <a:t>விரைவாக </a:t>
            </a:r>
            <a:r>
              <a:rPr lang="ta-IN" sz="2400"/>
              <a:t>ஓடிய </a:t>
            </a:r>
            <a:r>
              <a:rPr lang="ta-IN" sz="2400" smtClean="0"/>
              <a:t>குதிரை</a:t>
            </a:r>
            <a:endParaRPr lang="ta-IN" sz="2400" dirty="0"/>
          </a:p>
          <a:p>
            <a:pPr marL="594360" indent="-457200">
              <a:buFont typeface="+mj-lt"/>
              <a:buAutoNum type="arabicPeriod"/>
            </a:pPr>
            <a:endParaRPr lang="en-US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குரங்குகள் </a:t>
            </a:r>
            <a:r>
              <a:rPr lang="ta-IN" sz="2400"/>
              <a:t>தாவிக் </a:t>
            </a:r>
            <a:r>
              <a:rPr lang="ta-IN" sz="2400" smtClean="0"/>
              <a:t>குதித்தன</a:t>
            </a:r>
            <a:r>
              <a:rPr lang="en-US" sz="2400" smtClean="0"/>
              <a:t> </a:t>
            </a:r>
            <a:r>
              <a:rPr lang="ta-IN" sz="2400" smtClean="0"/>
              <a:t>-</a:t>
            </a:r>
            <a:r>
              <a:rPr lang="en-US" sz="2400" smtClean="0"/>
              <a:t> </a:t>
            </a:r>
            <a:r>
              <a:rPr lang="ta-IN" sz="2400" smtClean="0"/>
              <a:t>தாவிக் </a:t>
            </a:r>
            <a:r>
              <a:rPr lang="ta-IN" sz="2400"/>
              <a:t>குதித்த </a:t>
            </a:r>
            <a:r>
              <a:rPr lang="ta-IN" sz="2400" smtClean="0"/>
              <a:t>குரங்குகள்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031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92031" y="0"/>
            <a:ext cx="11090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பொதுத் தமிழ் வினாத்தாள் அமைப்பு</a:t>
            </a:r>
            <a:endParaRPr lang="en-IN" sz="28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54" y="1946258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163" y="558052"/>
            <a:ext cx="9572899" cy="971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037" y="2082265"/>
            <a:ext cx="8952820" cy="11906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4037" y="3395562"/>
            <a:ext cx="8952820" cy="12573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4037" y="4775534"/>
            <a:ext cx="8952820" cy="133788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136462" y="3444133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27753" y="4652862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18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02715" y="718350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02714" y="2252457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02714" y="3610318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385" y="718350"/>
            <a:ext cx="7162800" cy="13454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385" y="2206683"/>
            <a:ext cx="7162800" cy="130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1385" y="3610318"/>
            <a:ext cx="7162800" cy="168592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102714" y="5309922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1385" y="5447828"/>
            <a:ext cx="7162800" cy="118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94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40654" y="718349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40655" y="2249994"/>
            <a:ext cx="550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</a:t>
            </a:r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33424" y="4561543"/>
            <a:ext cx="765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109" y="718350"/>
            <a:ext cx="7270353" cy="572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5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87622" y="742249"/>
            <a:ext cx="9350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11)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72531" y="2325958"/>
            <a:ext cx="7971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12)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72531" y="4456787"/>
            <a:ext cx="765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13)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948" y="876951"/>
            <a:ext cx="6542995" cy="14239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948" y="2575648"/>
            <a:ext cx="6542995" cy="1447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6948" y="4456787"/>
            <a:ext cx="654299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20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685" y="648061"/>
            <a:ext cx="9350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14)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10048" y="648061"/>
            <a:ext cx="7971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15)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25674" y="3367992"/>
            <a:ext cx="765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16)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11" y="783571"/>
            <a:ext cx="5114109" cy="235151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925674" y="5185812"/>
            <a:ext cx="765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17)</a:t>
            </a:r>
            <a:endParaRPr lang="en-IN" sz="280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8263" y="729894"/>
            <a:ext cx="4629150" cy="24051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8660" y="3291568"/>
            <a:ext cx="7019925" cy="1685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8659" y="5102976"/>
            <a:ext cx="7019925" cy="15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445" y="265611"/>
            <a:ext cx="10115006" cy="1143000"/>
          </a:xfrm>
        </p:spPr>
        <p:txBody>
          <a:bodyPr>
            <a:noAutofit/>
          </a:bodyPr>
          <a:lstStyle/>
          <a:p>
            <a:r>
              <a:rPr lang="ta-IN" sz="2800" dirty="0">
                <a:solidFill>
                  <a:srgbClr val="FF0000"/>
                </a:solidFill>
              </a:rPr>
              <a:t>அடிச்சொல் அல்லது வேர்ச்சொல்லிலிருந்து சொற்களை உருவாக்குதல்</a:t>
            </a:r>
            <a:r>
              <a:rPr lang="ta-IN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3600" y="1676400"/>
            <a:ext cx="8229600" cy="4709160"/>
          </a:xfrm>
        </p:spPr>
        <p:txBody>
          <a:bodyPr/>
          <a:lstStyle/>
          <a:p>
            <a:endParaRPr lang="ta-IN" dirty="0" smtClean="0"/>
          </a:p>
          <a:p>
            <a:endParaRPr lang="en-US" sz="24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746902"/>
              </p:ext>
            </p:extLst>
          </p:nvPr>
        </p:nvGraphicFramePr>
        <p:xfrm>
          <a:off x="600890" y="1676400"/>
          <a:ext cx="11038117" cy="4805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98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3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08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7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6471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41528">
                  <a:extLst>
                    <a:ext uri="{9D8B030D-6E8A-4147-A177-3AD203B41FA5}">
                      <a16:colId xmlns:a16="http://schemas.microsoft.com/office/drawing/2014/main" xmlns="" val="869948394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ta-IN" smtClean="0"/>
                        <a:t> வ.எண்</a:t>
                      </a:r>
                      <a:endParaRPr lang="ta-IN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அடிச்சொல்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smtClean="0"/>
                        <a:t>வினை</a:t>
                      </a:r>
                      <a:r>
                        <a:rPr lang="en-US" baseline="0" smtClean="0"/>
                        <a:t> </a:t>
                      </a:r>
                      <a:r>
                        <a:rPr lang="ta-IN" smtClean="0"/>
                        <a:t>முற்று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smtClean="0"/>
                        <a:t>பெயர்</a:t>
                      </a:r>
                      <a:r>
                        <a:rPr lang="en-US" baseline="0" smtClean="0"/>
                        <a:t> </a:t>
                      </a:r>
                      <a:r>
                        <a:rPr lang="ta-IN" smtClean="0"/>
                        <a:t>எச்சம்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smtClean="0"/>
                        <a:t>வினை</a:t>
                      </a:r>
                      <a:r>
                        <a:rPr lang="en-US" baseline="0" smtClean="0"/>
                        <a:t> </a:t>
                      </a:r>
                      <a:r>
                        <a:rPr lang="ta-IN" smtClean="0"/>
                        <a:t>எச்சம்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smtClean="0"/>
                        <a:t>தொழிற்</a:t>
                      </a:r>
                      <a:r>
                        <a:rPr lang="en-US" baseline="0" smtClean="0"/>
                        <a:t> </a:t>
                      </a:r>
                      <a:r>
                        <a:rPr lang="ta-IN" smtClean="0"/>
                        <a:t>பெயர்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வினையாலணையும்</a:t>
                      </a:r>
                      <a:r>
                        <a:rPr lang="en-US" baseline="0" smtClean="0"/>
                        <a:t> பெயர்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வா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வந்தான்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வந்த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வந்து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வருதல்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வந்தவர்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படி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படித்தான்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படித்த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படித்து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படித்தல்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படித்தவன்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நட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நடந்தான்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நடந்த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நடந்து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நடத்தல்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நடந்தவள்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பாடு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படினான்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பாடிய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பாடி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பாடுதல்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பாடியவர்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செய்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செய்தான்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செய்த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செய்து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செய்தல்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செய்தவன்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பார்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பார்த்தான்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பார்த்த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பார்த்து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smtClean="0"/>
                        <a:t>பா</a:t>
                      </a:r>
                      <a:r>
                        <a:rPr lang="en-US" smtClean="0"/>
                        <a:t>ர்த்</a:t>
                      </a:r>
                      <a:r>
                        <a:rPr lang="ta-IN" smtClean="0"/>
                        <a:t>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பார்த்தவள்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ஓடு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ஓடினான்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ஓடிய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ஓடி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ஓடுதல்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ஓடியவர்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சென்றான்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சென்ற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சென்று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செல்லுதல்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சென்றவன்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608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உண்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உண்டான்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உண்ட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உண்டு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a-IN" dirty="0" smtClean="0"/>
                        <a:t>உண்ணுதல்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உண்டவள்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76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 rot="10800000" flipV="1">
            <a:off x="2279468" y="1088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a-IN" smtClean="0">
                <a:solidFill>
                  <a:srgbClr val="FF0000"/>
                </a:solidFill>
              </a:rPr>
              <a:t>வேர்ச் சொ</a:t>
            </a:r>
            <a:r>
              <a:rPr lang="en-US" smtClean="0">
                <a:solidFill>
                  <a:srgbClr val="FF0000"/>
                </a:solidFill>
              </a:rPr>
              <a:t>ல்லை</a:t>
            </a:r>
            <a:r>
              <a:rPr lang="ta-IN" smtClean="0">
                <a:solidFill>
                  <a:srgbClr val="FF0000"/>
                </a:solidFill>
              </a:rPr>
              <a:t> </a:t>
            </a:r>
            <a:r>
              <a:rPr lang="ta-IN" dirty="0" smtClean="0">
                <a:solidFill>
                  <a:srgbClr val="FF0000"/>
                </a:solidFill>
              </a:rPr>
              <a:t>வினைமுற்றாக்குக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62149" y="1036320"/>
            <a:ext cx="9936480" cy="518160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endParaRPr lang="ta-IN" dirty="0" smtClean="0"/>
          </a:p>
          <a:p>
            <a:pPr marL="137160" indent="0">
              <a:buNone/>
            </a:pPr>
            <a:r>
              <a:rPr lang="ta-IN" sz="2400" dirty="0"/>
              <a:t>1.நான் நாளை சந்தைக்குப் போவேன் </a:t>
            </a:r>
            <a:r>
              <a:rPr lang="ta-IN" sz="2400" dirty="0">
                <a:solidFill>
                  <a:srgbClr val="FF0000"/>
                </a:solidFill>
              </a:rPr>
              <a:t>(போ).</a:t>
            </a:r>
          </a:p>
          <a:p>
            <a:pPr marL="137160" indent="0">
              <a:buNone/>
            </a:pPr>
            <a:r>
              <a:rPr lang="ta-IN" sz="2400" dirty="0"/>
              <a:t>              </a:t>
            </a:r>
          </a:p>
          <a:p>
            <a:pPr marL="137160" indent="0">
              <a:buNone/>
            </a:pPr>
            <a:r>
              <a:rPr lang="ta-IN" sz="2400" dirty="0"/>
              <a:t>2.மாணவர்கள் பள்ளியில் கல்வி கற்றனர் </a:t>
            </a:r>
            <a:r>
              <a:rPr lang="ta-IN" sz="2400" dirty="0">
                <a:solidFill>
                  <a:srgbClr val="FF0000"/>
                </a:solidFill>
              </a:rPr>
              <a:t>(கல்).</a:t>
            </a:r>
          </a:p>
          <a:p>
            <a:pPr marL="137160" indent="0">
              <a:buNone/>
            </a:pPr>
            <a:r>
              <a:rPr lang="ta-IN" sz="2400" dirty="0"/>
              <a:t>              </a:t>
            </a:r>
          </a:p>
          <a:p>
            <a:pPr marL="137160" indent="0">
              <a:buNone/>
            </a:pPr>
            <a:r>
              <a:rPr lang="ta-IN" sz="2400" dirty="0"/>
              <a:t>3.யானை கோபம் கொண்டு பிளிறியது </a:t>
            </a:r>
            <a:r>
              <a:rPr lang="ta-IN" sz="2400" dirty="0">
                <a:solidFill>
                  <a:srgbClr val="FF0000"/>
                </a:solidFill>
              </a:rPr>
              <a:t>(பிளிறு).</a:t>
            </a:r>
          </a:p>
          <a:p>
            <a:pPr marL="137160" indent="0">
              <a:buNone/>
            </a:pPr>
            <a:r>
              <a:rPr lang="ta-IN" sz="2400" dirty="0"/>
              <a:t>              </a:t>
            </a:r>
          </a:p>
          <a:p>
            <a:pPr marL="137160" indent="0">
              <a:buNone/>
            </a:pPr>
            <a:r>
              <a:rPr lang="en-US" sz="2400" dirty="0"/>
              <a:t>4.</a:t>
            </a:r>
            <a:r>
              <a:rPr lang="ta-IN" sz="2400" dirty="0"/>
              <a:t>தேசிங்குராசா பாராசாரிக் </a:t>
            </a:r>
            <a:r>
              <a:rPr lang="ta-IN" sz="2400"/>
              <a:t>குதிரையை </a:t>
            </a:r>
            <a:r>
              <a:rPr lang="ta-IN" sz="2400" smtClean="0"/>
              <a:t>அடக்கினார்</a:t>
            </a:r>
            <a:r>
              <a:rPr lang="en-US" sz="2400" smtClean="0"/>
              <a:t> </a:t>
            </a:r>
            <a:r>
              <a:rPr lang="ta-IN" sz="2400" smtClean="0">
                <a:solidFill>
                  <a:srgbClr val="FF0000"/>
                </a:solidFill>
              </a:rPr>
              <a:t>(</a:t>
            </a:r>
            <a:r>
              <a:rPr lang="ta-IN" sz="2400">
                <a:solidFill>
                  <a:srgbClr val="FF0000"/>
                </a:solidFill>
              </a:rPr>
              <a:t>அடக்கு</a:t>
            </a:r>
            <a:r>
              <a:rPr lang="ta-IN" sz="2400" smtClean="0">
                <a:solidFill>
                  <a:srgbClr val="FF0000"/>
                </a:solidFill>
              </a:rPr>
              <a:t>).</a:t>
            </a:r>
            <a:endParaRPr lang="en-US" sz="2400" smtClean="0">
              <a:solidFill>
                <a:srgbClr val="FF0000"/>
              </a:solidFill>
            </a:endParaRPr>
          </a:p>
          <a:p>
            <a:pPr marL="137160" indent="0">
              <a:buNone/>
            </a:pPr>
            <a:endParaRPr lang="ta-IN" sz="2400" dirty="0"/>
          </a:p>
          <a:p>
            <a:pPr marL="137160" indent="0">
              <a:buNone/>
            </a:pPr>
            <a:r>
              <a:rPr lang="ta-IN" sz="2400" dirty="0"/>
              <a:t>5.இந்திய அணி நேற்றைய </a:t>
            </a:r>
            <a:r>
              <a:rPr lang="ta-IN" sz="2400"/>
              <a:t>கால்பந்துப் </a:t>
            </a:r>
            <a:r>
              <a:rPr lang="ta-IN" sz="2400" smtClean="0"/>
              <a:t>போட்டியில்</a:t>
            </a:r>
            <a:r>
              <a:rPr lang="en-US" sz="2400" smtClean="0"/>
              <a:t> </a:t>
            </a:r>
            <a:r>
              <a:rPr lang="ta-IN" sz="2400" smtClean="0"/>
              <a:t>வெற்றி </a:t>
            </a:r>
            <a:r>
              <a:rPr lang="ta-IN" sz="2400" dirty="0"/>
              <a:t>பெற்றது </a:t>
            </a:r>
            <a:r>
              <a:rPr lang="ta-IN" sz="2400" dirty="0">
                <a:solidFill>
                  <a:srgbClr val="FF0000"/>
                </a:solidFill>
              </a:rPr>
              <a:t>(பெறு).</a:t>
            </a:r>
          </a:p>
          <a:p>
            <a:pPr marL="137160" indent="0">
              <a:buNone/>
            </a:pPr>
            <a:endParaRPr lang="ta-IN" sz="2400" dirty="0"/>
          </a:p>
        </p:txBody>
      </p:sp>
    </p:spTree>
    <p:extLst>
      <p:ext uri="{BB962C8B-B14F-4D97-AF65-F5344CB8AC3E}">
        <p14:creationId xmlns:p14="http://schemas.microsoft.com/office/powerpoint/2010/main" val="298257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a-IN" dirty="0" smtClean="0">
                <a:solidFill>
                  <a:srgbClr val="FF0000"/>
                </a:solidFill>
              </a:rPr>
              <a:t>பெயரெச்சத்தை வினைமுற்றாக மாற்றுக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15225"/>
            <a:ext cx="9936480" cy="5257800"/>
          </a:xfrm>
        </p:spPr>
        <p:txBody>
          <a:bodyPr>
            <a:normAutofit lnSpcReduction="10000"/>
          </a:bodyPr>
          <a:lstStyle/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வனப்புமிக்க சோலை</a:t>
            </a:r>
            <a:r>
              <a:rPr lang="en-US" sz="2400" smtClean="0"/>
              <a:t> - </a:t>
            </a:r>
            <a:r>
              <a:rPr lang="ta-IN" sz="2400" smtClean="0"/>
              <a:t>(சோலை </a:t>
            </a:r>
            <a:r>
              <a:rPr lang="ta-IN" sz="2400" dirty="0"/>
              <a:t>வனப்பு மிக்கது)</a:t>
            </a:r>
          </a:p>
          <a:p>
            <a:pPr marL="594360" indent="-457200">
              <a:buFont typeface="+mj-lt"/>
              <a:buAutoNum type="arabicPeriod"/>
            </a:pPr>
            <a:endParaRPr lang="ta-IN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துள்ளி </a:t>
            </a:r>
            <a:r>
              <a:rPr lang="ta-IN" sz="2400"/>
              <a:t>ஓடிய </a:t>
            </a:r>
            <a:r>
              <a:rPr lang="ta-IN" sz="2400" smtClean="0"/>
              <a:t>புள்ளிமான்</a:t>
            </a:r>
            <a:r>
              <a:rPr lang="en-US" sz="2400" smtClean="0"/>
              <a:t> - </a:t>
            </a:r>
            <a:r>
              <a:rPr lang="ta-IN" sz="2400" smtClean="0"/>
              <a:t>(புள்ளிமான் துள்ளி</a:t>
            </a:r>
            <a:r>
              <a:rPr lang="en-US" sz="2400" smtClean="0"/>
              <a:t> </a:t>
            </a:r>
            <a:r>
              <a:rPr lang="ta-IN" sz="2400" smtClean="0"/>
              <a:t>ஓடியது</a:t>
            </a:r>
            <a:r>
              <a:rPr lang="ta-IN" sz="2400" dirty="0"/>
              <a:t>)</a:t>
            </a:r>
          </a:p>
          <a:p>
            <a:pPr marL="594360" indent="-457200">
              <a:buFont typeface="+mj-lt"/>
              <a:buAutoNum type="arabicPeriod"/>
            </a:pPr>
            <a:endParaRPr lang="ta-IN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மிகவும் </a:t>
            </a:r>
            <a:r>
              <a:rPr lang="ta-IN" sz="2400"/>
              <a:t>இனித்த </a:t>
            </a:r>
            <a:r>
              <a:rPr lang="ta-IN" sz="2400" smtClean="0"/>
              <a:t>பழம்</a:t>
            </a:r>
            <a:r>
              <a:rPr lang="en-US" sz="2400" smtClean="0"/>
              <a:t> - </a:t>
            </a:r>
            <a:r>
              <a:rPr lang="ta-IN" sz="2400" smtClean="0"/>
              <a:t>(பழம் </a:t>
            </a:r>
            <a:r>
              <a:rPr lang="ta-IN" sz="2400" dirty="0"/>
              <a:t>மிகவும் இனித்தது)</a:t>
            </a:r>
          </a:p>
          <a:p>
            <a:pPr marL="594360" indent="-457200">
              <a:buFont typeface="+mj-lt"/>
              <a:buAutoNum type="arabicPeriod"/>
            </a:pPr>
            <a:endParaRPr lang="ta-IN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மரங்கள் </a:t>
            </a:r>
            <a:r>
              <a:rPr lang="ta-IN" sz="2400"/>
              <a:t>நிறைந்த </a:t>
            </a:r>
            <a:r>
              <a:rPr lang="ta-IN" sz="2400" smtClean="0"/>
              <a:t>காடு</a:t>
            </a:r>
            <a:r>
              <a:rPr lang="en-US" sz="2400" smtClean="0"/>
              <a:t> - </a:t>
            </a:r>
            <a:r>
              <a:rPr lang="ta-IN" sz="2400" smtClean="0"/>
              <a:t>(காடு </a:t>
            </a:r>
            <a:r>
              <a:rPr lang="ta-IN" sz="2400" dirty="0"/>
              <a:t>மரங்கள் நிறைந்தது)</a:t>
            </a:r>
          </a:p>
          <a:p>
            <a:pPr marL="594360" indent="-457200">
              <a:buFont typeface="+mj-lt"/>
              <a:buAutoNum type="arabicPeriod"/>
            </a:pPr>
            <a:endParaRPr lang="ta-IN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நீதி </a:t>
            </a:r>
            <a:r>
              <a:rPr lang="ta-IN" sz="2400"/>
              <a:t>தவறாத </a:t>
            </a:r>
            <a:r>
              <a:rPr lang="ta-IN" sz="2400" smtClean="0"/>
              <a:t>மன்னன்</a:t>
            </a:r>
            <a:r>
              <a:rPr lang="en-US" sz="2400" smtClean="0"/>
              <a:t> - </a:t>
            </a:r>
            <a:r>
              <a:rPr lang="ta-IN" sz="2400" smtClean="0"/>
              <a:t>(மன்னன் </a:t>
            </a:r>
            <a:r>
              <a:rPr lang="ta-IN" sz="2400" dirty="0"/>
              <a:t>நீதி தவறாதவன்)</a:t>
            </a:r>
          </a:p>
          <a:p>
            <a:pPr marL="594360" indent="-457200">
              <a:buFont typeface="+mj-lt"/>
              <a:buAutoNum type="arabicPeriod"/>
            </a:pPr>
            <a:endParaRPr lang="ta-IN" sz="2400" dirty="0"/>
          </a:p>
          <a:p>
            <a:pPr marL="594360" indent="-457200">
              <a:buFont typeface="+mj-lt"/>
              <a:buAutoNum type="arabicPeriod"/>
            </a:pPr>
            <a:r>
              <a:rPr lang="ta-IN" sz="2400" smtClean="0"/>
              <a:t>நேற்றுப் </a:t>
            </a:r>
            <a:r>
              <a:rPr lang="ta-IN" sz="2400"/>
              <a:t>பெய்த </a:t>
            </a:r>
            <a:r>
              <a:rPr lang="ta-IN" sz="2400" smtClean="0"/>
              <a:t>மழை</a:t>
            </a:r>
            <a:r>
              <a:rPr lang="en-US" sz="2400" smtClean="0"/>
              <a:t> - </a:t>
            </a:r>
            <a:r>
              <a:rPr lang="ta-IN" sz="2400" smtClean="0"/>
              <a:t>(மழை </a:t>
            </a:r>
            <a:r>
              <a:rPr lang="ta-IN" sz="2400" dirty="0"/>
              <a:t>நேற்றுப் பெய்தது)</a:t>
            </a:r>
          </a:p>
          <a:p>
            <a:pPr marL="137160" indent="0">
              <a:buNone/>
            </a:pPr>
            <a:r>
              <a:rPr lang="ta-IN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305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324</Words>
  <Application>Microsoft Office PowerPoint</Application>
  <PresentationFormat>Custom</PresentationFormat>
  <Paragraphs>133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அடிச்சொல் அல்லது வேர்ச்சொல்லிலிருந்து சொற்களை உருவாக்குதல் </vt:lpstr>
      <vt:lpstr>வேர்ச் சொல்லை வினைமுற்றாக்குக</vt:lpstr>
      <vt:lpstr>பெயரெச்சத்தை வினைமுற்றாக மாற்றுக</vt:lpstr>
      <vt:lpstr>வினைமுற்றைப் பெயரெச்சமாக மாற்றுக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ELCOT</cp:lastModifiedBy>
  <cp:revision>177</cp:revision>
  <dcterms:created xsi:type="dcterms:W3CDTF">2023-03-08T07:29:43Z</dcterms:created>
  <dcterms:modified xsi:type="dcterms:W3CDTF">2023-04-06T08:22:10Z</dcterms:modified>
</cp:coreProperties>
</file>