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F9F91-2E33-43DA-893B-2D0609842E1A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B7701-CD15-454C-B6B7-603B76AE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B7701-CD15-454C-B6B7-603B76AEC50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4AA0-C949-4DD9-8DA1-EBE0BFD6CC7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9C829A-109C-4E6B-AA9E-B0B4804824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4AA0-C949-4DD9-8DA1-EBE0BFD6CC7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829A-109C-4E6B-AA9E-B0B480482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4AA0-C949-4DD9-8DA1-EBE0BFD6CC7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829A-109C-4E6B-AA9E-B0B480482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F24AA0-C949-4DD9-8DA1-EBE0BFD6CC7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F9C829A-109C-4E6B-AA9E-B0B4804824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4AA0-C949-4DD9-8DA1-EBE0BFD6CC7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829A-109C-4E6B-AA9E-B0B4804824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4AA0-C949-4DD9-8DA1-EBE0BFD6CC7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829A-109C-4E6B-AA9E-B0B4804824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829A-109C-4E6B-AA9E-B0B4804824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4AA0-C949-4DD9-8DA1-EBE0BFD6CC7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4AA0-C949-4DD9-8DA1-EBE0BFD6CC7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829A-109C-4E6B-AA9E-B0B4804824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4AA0-C949-4DD9-8DA1-EBE0BFD6CC7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829A-109C-4E6B-AA9E-B0B480482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F24AA0-C949-4DD9-8DA1-EBE0BFD6CC7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9C829A-109C-4E6B-AA9E-B0B4804824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4AA0-C949-4DD9-8DA1-EBE0BFD6CC7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9C829A-109C-4E6B-AA9E-B0B4804824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F24AA0-C949-4DD9-8DA1-EBE0BFD6CC7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F9C829A-109C-4E6B-AA9E-B0B4804824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343400"/>
            <a:ext cx="7620000" cy="2286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Mrs.K.VIJAYALAKSHMI,</a:t>
            </a:r>
          </a:p>
          <a:p>
            <a:pPr algn="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ASSISTANT PROFESSOR,</a:t>
            </a:r>
          </a:p>
          <a:p>
            <a:pPr algn="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DEPT.OF MICROBIOLOGY,</a:t>
            </a:r>
          </a:p>
          <a:p>
            <a:pPr algn="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JMC,TRICHY</a:t>
            </a:r>
          </a:p>
          <a:p>
            <a:endParaRPr lang="en-US" dirty="0"/>
          </a:p>
        </p:txBody>
      </p:sp>
      <p:pic>
        <p:nvPicPr>
          <p:cNvPr id="12289" name="Picture 1" descr="C:\Users\VISHNU\Desktop\Microbiology-is-Just-a-Fancy-Wo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8600"/>
            <a:ext cx="5562600" cy="2438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1" y="2667000"/>
            <a:ext cx="8915400" cy="14465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INTRODUCTION TO SOIL MICROBIOLOGY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• 1. Soils are complex mixtures of 5 major&#10;components:&#10;• minerals, water, air, organic matter, and&#10;countless living organ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mage1.slideserve.com/1939657/soil-composition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82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• 3. Pedology: The study of soils, particularly their&#10;formation, morphology, distribution and&#10;classification is called a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7696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age1.slideserve.com/1939657/why-are-soils-important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229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age1.slideserve.com/1939657/how-does-soil-form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598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• 6. The soil is at the interface between various&#10;spheres of the earth&#10;• 7. Soil is always under the dynamic influence&#10;of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• 10. Soils are characterised by many&#10;properties:&#10;• A) Physical Properties of soils:(1) Soil&#10;separates and texture,&#10;• (2)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924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• (B) Chemical Properties of Soils, including:&#10;• (1) Inorganic matters of soil,&#10;• (2) Organic matters in soil,&#10;• (3) Coll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467600" cy="5476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portance of Soils:&#10;• 11. Soil is an engineering material for construction&#10;• 12. Soils are ecosystems: Soils are a host 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oils may be spoiled on earth&#10;• 20. Soils may get degraded and Polluted:&#10;• 21. Many human activities degrade and&#10;pollute 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7924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OIL MICROBIOLOGY&#10;• Soil microbiology is the study of&#10;organisms in soil, their functions,&#10;and how they affect soil proper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• 22. Erosion is among the great causes of soil&#10;degradation.&#10;• 23. Soil degradation: Salinization and&#10;desertification ar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8001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• 25. Desertification is caused by a combination&#10;of climate changes and human-induced soil&#10;degradation(such as through ov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7772400" cy="585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haracteristics of soils vary very widely&#10;• 26. Soil Taxonomy: system of classification&#10;• TYPES: There are many types of 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924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• 27. Sand, silt, and clay are the basic particles&#10;in a soil. Most soils are made up of a&#10;combination of the three.&#10;• Th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• 29. Soil erosion, caused by wind and rain, can&#10;change land by wearing down mountains,&#10;creating valleys, making rivers a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229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haracteristics of soi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924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haracteristics of soi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8001000" cy="6010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haracteristics of soi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8153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haracteristics of soi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924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haracteristics of soi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0772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MICROBIAL DISTRIBUTION IN SOIL&#10;Earthworms&#10;12%&#10;other macro&#10;fauna&#10;5%&#10;Bacteria and&#10;Actinomycete&#10;s&#10;40%&#10;Other micro&#10;flaura(eg:f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MICROBIAL DISTRIBUTION IN SOIL&#10;Earthworms&#10;12%&#10;other macro&#10;fauna&#10;5%&#10;Bacteria and&#10;Actinomycete&#10;s&#10;40%&#10;Other micro&#10;flaura(eg:f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MICROBIAL DISTRIBUTION IN SOIL&#10;Earthworms&#10;12%&#10;other macro&#10;fauna&#10;5%&#10;Bacteria and&#10;Actinomycete&#10;s&#10;40%&#10;Other micro&#10;flaura(eg:f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https://image.slideserve.com/966927/what-is-soil-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s://image.slideserve.com/966927/what-is-soil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229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haracteristics of soi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382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haracteristics of soi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8001000" cy="562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image.slideserve.com/966927/slide10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What is a Soil Profile?What is a Soil Profile?&#10;Soil Profile is a vertical cross-section of layers of soil found in a&#10;give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848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OIL HORIZONS &lt;ul&gt;&lt;li&gt;This is a typical  &lt;/li&gt;&lt;/ul&gt;&lt;ul&gt;&lt;li&gt;mature soil profile. &lt;/li&gt;&lt;/ul&gt;&lt;ul&gt;&lt;li&gt;Notice the Horizons  &lt;/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458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O HORIZON &lt;ul&gt;&lt;li&gt;The  O  Horizon contains layers of  O rganic material, such as leaves, pine  needles and twigs and decay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A HORIZON &lt;ul&gt;&lt;li&gt;The dark color of the  A Horizon  is from the mixing of  Humus  &lt;/li&gt;&lt;/ul&gt;&lt;ul&gt;&lt;li&gt;(Organic Matter)  &lt;/l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305800" cy="6191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E Horizon &lt;ul&gt;&lt;li&gt;E Horizon:   E stands  for “ eluviation ,” which is the movement of dissolved or  suspended materials o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8077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B HORIZON &lt;ul&gt;&lt;li&gt;B Horizon:   Commonly called  Subsoil . The illuviated zone, where containing soil materials leached fr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 HORIZON &lt;ul&gt;&lt;li&gt;C Horizon:   Partially weathered parent material and mineral particles are in this horizon. &lt;/li&gt;&lt;/ul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82000" cy="6115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1.slideserve.com/1939657/what-is-soil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382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R HORIZON &lt;ul&gt;&lt;li&gt;R Horizon:   Unaltered bedrock  within  a few feet of the surface. Common in Missouri.  (Dolomite, dolo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In the Real World: Soil Profiles are as different as People are different!  Every state has dozens of Soil Profiles.  Col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229600" cy="5734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oil properties 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315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ils are&#10;• The products of weathering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924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eathering&#10;Breakdown of Rocks near the Surface&#10;Chemical Alteration&#10;• Solution &amp; Leaching&#10;• Biological Action&#10;• Hydration&#10;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8001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MICROBIAL DISTRIBUTION IN SOIL&#10;Earthworms&#10;12%&#10;other macro&#10;fauna&#10;5%&#10;Bacteria and&#10;Actinomycete&#10;s&#10;40%&#10;Other micro&#10;flaura(eg:f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Differential&#10;Weathering&#10;and Erosio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382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oil Pedogenesis&#10;• The kinds of soils that develop in a&#10;particular area are largely&#10;determined by five interrelated&#10;facto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oil as a natural resource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534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65</TotalTime>
  <Words>14</Words>
  <Application>Microsoft Office PowerPoint</Application>
  <PresentationFormat>On-screen Show (4:3)</PresentationFormat>
  <Paragraphs>6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VISHNU</dc:creator>
  <cp:lastModifiedBy>VISHNU</cp:lastModifiedBy>
  <cp:revision>10</cp:revision>
  <dcterms:created xsi:type="dcterms:W3CDTF">2020-08-10T07:41:47Z</dcterms:created>
  <dcterms:modified xsi:type="dcterms:W3CDTF">2020-08-10T10:04:35Z</dcterms:modified>
</cp:coreProperties>
</file>