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4" r:id="rId9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F2F86D-E0B0-41CE-9A14-DB5B0D70B98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C44E69-85D6-4CD5-8837-04C30A218104}">
      <dgm:prSet phldrT="[Text]"/>
      <dgm:spPr/>
      <dgm:t>
        <a:bodyPr/>
        <a:lstStyle/>
        <a:p>
          <a:r>
            <a:rPr lang="en-US" dirty="0" smtClean="0"/>
            <a:t>BOARD</a:t>
          </a:r>
          <a:endParaRPr lang="en-US" dirty="0"/>
        </a:p>
      </dgm:t>
    </dgm:pt>
    <dgm:pt modelId="{B71A89A1-6D65-4C59-9832-556672E9F73F}" type="parTrans" cxnId="{DA57697D-027B-49A8-AE5D-F770616413A4}">
      <dgm:prSet/>
      <dgm:spPr/>
      <dgm:t>
        <a:bodyPr/>
        <a:lstStyle/>
        <a:p>
          <a:endParaRPr lang="en-US"/>
        </a:p>
      </dgm:t>
    </dgm:pt>
    <dgm:pt modelId="{2DC9CDCE-C2B3-4A74-994D-00CF0DFE4F33}" type="sibTrans" cxnId="{DA57697D-027B-49A8-AE5D-F770616413A4}">
      <dgm:prSet/>
      <dgm:spPr/>
      <dgm:t>
        <a:bodyPr/>
        <a:lstStyle/>
        <a:p>
          <a:endParaRPr lang="en-US"/>
        </a:p>
      </dgm:t>
    </dgm:pt>
    <dgm:pt modelId="{A3F80AFD-9BBF-4B0C-8E06-F14FDA7D2A9F}" type="asst">
      <dgm:prSet phldrT="[Text]"/>
      <dgm:spPr/>
      <dgm:t>
        <a:bodyPr/>
        <a:lstStyle/>
        <a:p>
          <a:r>
            <a:rPr lang="en-US" dirty="0" smtClean="0"/>
            <a:t>ADMIN</a:t>
          </a:r>
          <a:endParaRPr lang="en-US" dirty="0"/>
        </a:p>
      </dgm:t>
    </dgm:pt>
    <dgm:pt modelId="{964C036E-FE09-45DC-8AF9-863A32D1AF1D}" type="parTrans" cxnId="{A1360773-9957-4B4D-B8FF-8C3983863A0F}">
      <dgm:prSet/>
      <dgm:spPr/>
      <dgm:t>
        <a:bodyPr/>
        <a:lstStyle/>
        <a:p>
          <a:endParaRPr lang="en-US"/>
        </a:p>
      </dgm:t>
    </dgm:pt>
    <dgm:pt modelId="{57A6FA80-D05A-4166-93CA-124A7D037BD8}" type="sibTrans" cxnId="{A1360773-9957-4B4D-B8FF-8C3983863A0F}">
      <dgm:prSet/>
      <dgm:spPr/>
      <dgm:t>
        <a:bodyPr/>
        <a:lstStyle/>
        <a:p>
          <a:endParaRPr lang="en-US"/>
        </a:p>
      </dgm:t>
    </dgm:pt>
    <dgm:pt modelId="{532FA861-2E79-47BE-A757-19889401AA82}">
      <dgm:prSet phldrT="[Text]"/>
      <dgm:spPr/>
      <dgm:t>
        <a:bodyPr/>
        <a:lstStyle/>
        <a:p>
          <a:r>
            <a:rPr lang="en-US" dirty="0" smtClean="0"/>
            <a:t>INFORMATIONAL SERVICES	</a:t>
          </a:r>
          <a:endParaRPr lang="en-US" dirty="0"/>
        </a:p>
      </dgm:t>
    </dgm:pt>
    <dgm:pt modelId="{EFA866C6-DBA8-4CC8-827B-3F9F75FC1626}" type="parTrans" cxnId="{4555B52D-64D3-4FF5-AC01-420A81C8E0E2}">
      <dgm:prSet/>
      <dgm:spPr/>
      <dgm:t>
        <a:bodyPr/>
        <a:lstStyle/>
        <a:p>
          <a:endParaRPr lang="en-US"/>
        </a:p>
      </dgm:t>
    </dgm:pt>
    <dgm:pt modelId="{203759F0-9B23-497B-B3C5-8A724DABDAB5}" type="sibTrans" cxnId="{4555B52D-64D3-4FF5-AC01-420A81C8E0E2}">
      <dgm:prSet/>
      <dgm:spPr/>
      <dgm:t>
        <a:bodyPr/>
        <a:lstStyle/>
        <a:p>
          <a:endParaRPr lang="en-US"/>
        </a:p>
      </dgm:t>
    </dgm:pt>
    <dgm:pt modelId="{FAA8A9C0-B215-4B6A-960D-D31759417CA9}">
      <dgm:prSet phldrT="[Text]"/>
      <dgm:spPr/>
      <dgm:t>
        <a:bodyPr/>
        <a:lstStyle/>
        <a:p>
          <a:r>
            <a:rPr lang="en-US" dirty="0" smtClean="0"/>
            <a:t>THERAPEUTIC SERVICES</a:t>
          </a:r>
          <a:endParaRPr lang="en-US" dirty="0"/>
        </a:p>
      </dgm:t>
    </dgm:pt>
    <dgm:pt modelId="{D64796B6-E77A-4668-A692-D6EA50214C75}" type="parTrans" cxnId="{24BAF997-E338-4ED9-AEE1-609435968741}">
      <dgm:prSet/>
      <dgm:spPr/>
      <dgm:t>
        <a:bodyPr/>
        <a:lstStyle/>
        <a:p>
          <a:endParaRPr lang="en-US"/>
        </a:p>
      </dgm:t>
    </dgm:pt>
    <dgm:pt modelId="{7068F709-EDCC-4FA3-9A3E-AE28F4603061}" type="sibTrans" cxnId="{24BAF997-E338-4ED9-AEE1-609435968741}">
      <dgm:prSet/>
      <dgm:spPr/>
      <dgm:t>
        <a:bodyPr/>
        <a:lstStyle/>
        <a:p>
          <a:endParaRPr lang="en-US"/>
        </a:p>
      </dgm:t>
    </dgm:pt>
    <dgm:pt modelId="{D62242E5-8535-4F8A-98FB-63CD4F64098B}">
      <dgm:prSet phldrT="[Text]"/>
      <dgm:spPr/>
      <dgm:t>
        <a:bodyPr/>
        <a:lstStyle/>
        <a:p>
          <a:r>
            <a:rPr lang="en-US" dirty="0" smtClean="0"/>
            <a:t>DIAGNOSTIC SERVICES</a:t>
          </a:r>
          <a:endParaRPr lang="en-US" dirty="0"/>
        </a:p>
      </dgm:t>
    </dgm:pt>
    <dgm:pt modelId="{D06C84EA-55B4-403A-A2DE-71726B13CEEF}" type="parTrans" cxnId="{930802A3-147D-4E55-9C64-B8698F073BB5}">
      <dgm:prSet/>
      <dgm:spPr/>
      <dgm:t>
        <a:bodyPr/>
        <a:lstStyle/>
        <a:p>
          <a:endParaRPr lang="en-US"/>
        </a:p>
      </dgm:t>
    </dgm:pt>
    <dgm:pt modelId="{F259DF0B-D63F-4992-A78F-E820318CAB07}" type="sibTrans" cxnId="{930802A3-147D-4E55-9C64-B8698F073BB5}">
      <dgm:prSet/>
      <dgm:spPr/>
      <dgm:t>
        <a:bodyPr/>
        <a:lstStyle/>
        <a:p>
          <a:endParaRPr lang="en-US"/>
        </a:p>
      </dgm:t>
    </dgm:pt>
    <dgm:pt modelId="{5293B01F-56E1-4792-810A-20E06B04A7A7}">
      <dgm:prSet/>
      <dgm:spPr/>
      <dgm:t>
        <a:bodyPr/>
        <a:lstStyle/>
        <a:p>
          <a:r>
            <a:rPr lang="en-US" dirty="0" smtClean="0"/>
            <a:t>SUPPORT SERVICES</a:t>
          </a:r>
          <a:endParaRPr lang="en-US" dirty="0"/>
        </a:p>
      </dgm:t>
    </dgm:pt>
    <dgm:pt modelId="{007D3CA7-9C48-4EB8-B3A6-2B65D3661164}" type="parTrans" cxnId="{F54003E7-7CB4-4FAE-9FF5-A3F4AE27834F}">
      <dgm:prSet/>
      <dgm:spPr/>
      <dgm:t>
        <a:bodyPr/>
        <a:lstStyle/>
        <a:p>
          <a:endParaRPr lang="en-US"/>
        </a:p>
      </dgm:t>
    </dgm:pt>
    <dgm:pt modelId="{80466F72-3369-4984-9FE6-58BBAE8B1A88}" type="sibTrans" cxnId="{F54003E7-7CB4-4FAE-9FF5-A3F4AE27834F}">
      <dgm:prSet/>
      <dgm:spPr/>
      <dgm:t>
        <a:bodyPr/>
        <a:lstStyle/>
        <a:p>
          <a:endParaRPr lang="en-US"/>
        </a:p>
      </dgm:t>
    </dgm:pt>
    <dgm:pt modelId="{92AA4F38-F560-462F-8132-89DB3504EE3E}" type="pres">
      <dgm:prSet presAssocID="{6AF2F86D-E0B0-41CE-9A14-DB5B0D70B9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00133D-30EC-46AA-A3D6-CF5CD5C78516}" type="pres">
      <dgm:prSet presAssocID="{85C44E69-85D6-4CD5-8837-04C30A218104}" presName="hierRoot1" presStyleCnt="0">
        <dgm:presLayoutVars>
          <dgm:hierBranch val="init"/>
        </dgm:presLayoutVars>
      </dgm:prSet>
      <dgm:spPr/>
    </dgm:pt>
    <dgm:pt modelId="{F2C1DF1E-050C-47A3-9BC4-6BA4A0DD94C5}" type="pres">
      <dgm:prSet presAssocID="{85C44E69-85D6-4CD5-8837-04C30A218104}" presName="rootComposite1" presStyleCnt="0"/>
      <dgm:spPr/>
    </dgm:pt>
    <dgm:pt modelId="{79D65445-B6D3-4F23-AEC2-AAE8FE26B59B}" type="pres">
      <dgm:prSet presAssocID="{85C44E69-85D6-4CD5-8837-04C30A218104}" presName="rootText1" presStyleLbl="node0" presStyleIdx="0" presStyleCnt="1" custLinFactY="-418" custLinFactNeighborX="-440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6A2DE8-874E-4AA6-89FB-367C681DF09C}" type="pres">
      <dgm:prSet presAssocID="{85C44E69-85D6-4CD5-8837-04C30A21810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87F7574-561D-40B9-AEBF-F1CD7F4505B5}" type="pres">
      <dgm:prSet presAssocID="{85C44E69-85D6-4CD5-8837-04C30A218104}" presName="hierChild2" presStyleCnt="0"/>
      <dgm:spPr/>
    </dgm:pt>
    <dgm:pt modelId="{D6CE6A13-B40C-470E-977D-29151EDE4597}" type="pres">
      <dgm:prSet presAssocID="{EFA866C6-DBA8-4CC8-827B-3F9F75FC1626}" presName="Name37" presStyleLbl="parChTrans1D2" presStyleIdx="0" presStyleCnt="5"/>
      <dgm:spPr/>
      <dgm:t>
        <a:bodyPr/>
        <a:lstStyle/>
        <a:p>
          <a:endParaRPr lang="en-US"/>
        </a:p>
      </dgm:t>
    </dgm:pt>
    <dgm:pt modelId="{E28781B5-C155-46CD-A768-623C9EF29DB1}" type="pres">
      <dgm:prSet presAssocID="{532FA861-2E79-47BE-A757-19889401AA82}" presName="hierRoot2" presStyleCnt="0">
        <dgm:presLayoutVars>
          <dgm:hierBranch val="init"/>
        </dgm:presLayoutVars>
      </dgm:prSet>
      <dgm:spPr/>
    </dgm:pt>
    <dgm:pt modelId="{D1D41FB8-BEEF-4B39-BB63-A2D3D1C42B8A}" type="pres">
      <dgm:prSet presAssocID="{532FA861-2E79-47BE-A757-19889401AA82}" presName="rootComposite" presStyleCnt="0"/>
      <dgm:spPr/>
    </dgm:pt>
    <dgm:pt modelId="{EBFAB8BE-E327-49AD-80E0-6D992A309699}" type="pres">
      <dgm:prSet presAssocID="{532FA861-2E79-47BE-A757-19889401AA8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67E0B3-CA4A-40FC-8508-779EF959648A}" type="pres">
      <dgm:prSet presAssocID="{532FA861-2E79-47BE-A757-19889401AA82}" presName="rootConnector" presStyleLbl="node2" presStyleIdx="0" presStyleCnt="4"/>
      <dgm:spPr/>
      <dgm:t>
        <a:bodyPr/>
        <a:lstStyle/>
        <a:p>
          <a:endParaRPr lang="en-US"/>
        </a:p>
      </dgm:t>
    </dgm:pt>
    <dgm:pt modelId="{2463E538-7DB8-46DA-9E6A-52AF4A9DF79E}" type="pres">
      <dgm:prSet presAssocID="{532FA861-2E79-47BE-A757-19889401AA82}" presName="hierChild4" presStyleCnt="0"/>
      <dgm:spPr/>
    </dgm:pt>
    <dgm:pt modelId="{34A1AC0C-642A-49D3-B4DE-0BB549071239}" type="pres">
      <dgm:prSet presAssocID="{532FA861-2E79-47BE-A757-19889401AA82}" presName="hierChild5" presStyleCnt="0"/>
      <dgm:spPr/>
    </dgm:pt>
    <dgm:pt modelId="{2223C16C-5A0B-4F9B-9D3B-ECCAC3289194}" type="pres">
      <dgm:prSet presAssocID="{D64796B6-E77A-4668-A692-D6EA50214C7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92775586-EC06-4D44-B983-A9DE9AE9036C}" type="pres">
      <dgm:prSet presAssocID="{FAA8A9C0-B215-4B6A-960D-D31759417CA9}" presName="hierRoot2" presStyleCnt="0">
        <dgm:presLayoutVars>
          <dgm:hierBranch val="init"/>
        </dgm:presLayoutVars>
      </dgm:prSet>
      <dgm:spPr/>
    </dgm:pt>
    <dgm:pt modelId="{249810C0-661F-4888-8219-91FC4ADC011D}" type="pres">
      <dgm:prSet presAssocID="{FAA8A9C0-B215-4B6A-960D-D31759417CA9}" presName="rootComposite" presStyleCnt="0"/>
      <dgm:spPr/>
    </dgm:pt>
    <dgm:pt modelId="{A7C4E165-1A4F-459B-B623-0AF03506EB24}" type="pres">
      <dgm:prSet presAssocID="{FAA8A9C0-B215-4B6A-960D-D31759417CA9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097F1B-8ED1-44C9-8CD8-9F5F14BDB28A}" type="pres">
      <dgm:prSet presAssocID="{FAA8A9C0-B215-4B6A-960D-D31759417CA9}" presName="rootConnector" presStyleLbl="node2" presStyleIdx="1" presStyleCnt="4"/>
      <dgm:spPr/>
      <dgm:t>
        <a:bodyPr/>
        <a:lstStyle/>
        <a:p>
          <a:endParaRPr lang="en-US"/>
        </a:p>
      </dgm:t>
    </dgm:pt>
    <dgm:pt modelId="{359677F6-754B-46CD-A9F4-A6D6E9A123CD}" type="pres">
      <dgm:prSet presAssocID="{FAA8A9C0-B215-4B6A-960D-D31759417CA9}" presName="hierChild4" presStyleCnt="0"/>
      <dgm:spPr/>
    </dgm:pt>
    <dgm:pt modelId="{75AD0B2B-1308-46AB-878E-4090CB498EC5}" type="pres">
      <dgm:prSet presAssocID="{FAA8A9C0-B215-4B6A-960D-D31759417CA9}" presName="hierChild5" presStyleCnt="0"/>
      <dgm:spPr/>
    </dgm:pt>
    <dgm:pt modelId="{73904F35-C6EE-4768-A37C-F0E593B5A74D}" type="pres">
      <dgm:prSet presAssocID="{007D3CA7-9C48-4EB8-B3A6-2B65D3661164}" presName="Name37" presStyleLbl="parChTrans1D2" presStyleIdx="2" presStyleCnt="5"/>
      <dgm:spPr/>
      <dgm:t>
        <a:bodyPr/>
        <a:lstStyle/>
        <a:p>
          <a:endParaRPr lang="en-US"/>
        </a:p>
      </dgm:t>
    </dgm:pt>
    <dgm:pt modelId="{2BDD7228-520D-4036-BCC2-E1975E7C3BA6}" type="pres">
      <dgm:prSet presAssocID="{5293B01F-56E1-4792-810A-20E06B04A7A7}" presName="hierRoot2" presStyleCnt="0">
        <dgm:presLayoutVars>
          <dgm:hierBranch val="init"/>
        </dgm:presLayoutVars>
      </dgm:prSet>
      <dgm:spPr/>
    </dgm:pt>
    <dgm:pt modelId="{2E625833-8590-4030-BF41-3D3B2EE1D0A7}" type="pres">
      <dgm:prSet presAssocID="{5293B01F-56E1-4792-810A-20E06B04A7A7}" presName="rootComposite" presStyleCnt="0"/>
      <dgm:spPr/>
    </dgm:pt>
    <dgm:pt modelId="{00C1F56A-25AD-47A9-A5AF-1ED7C7CDB8D8}" type="pres">
      <dgm:prSet presAssocID="{5293B01F-56E1-4792-810A-20E06B04A7A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C5689-52BA-4C3F-8158-070F6F0DBF57}" type="pres">
      <dgm:prSet presAssocID="{5293B01F-56E1-4792-810A-20E06B04A7A7}" presName="rootConnector" presStyleLbl="node2" presStyleIdx="2" presStyleCnt="4"/>
      <dgm:spPr/>
      <dgm:t>
        <a:bodyPr/>
        <a:lstStyle/>
        <a:p>
          <a:endParaRPr lang="en-US"/>
        </a:p>
      </dgm:t>
    </dgm:pt>
    <dgm:pt modelId="{50007205-D5D2-4B9C-B4F4-F599074E11D4}" type="pres">
      <dgm:prSet presAssocID="{5293B01F-56E1-4792-810A-20E06B04A7A7}" presName="hierChild4" presStyleCnt="0"/>
      <dgm:spPr/>
    </dgm:pt>
    <dgm:pt modelId="{37F7E99A-DA5A-485E-AB10-43F081155E92}" type="pres">
      <dgm:prSet presAssocID="{5293B01F-56E1-4792-810A-20E06B04A7A7}" presName="hierChild5" presStyleCnt="0"/>
      <dgm:spPr/>
    </dgm:pt>
    <dgm:pt modelId="{8A712B4C-4819-4329-A565-AEBB8C7B2990}" type="pres">
      <dgm:prSet presAssocID="{D06C84EA-55B4-403A-A2DE-71726B13CEEF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DDD4348-ACB7-4A52-95C1-D7B9887FEACB}" type="pres">
      <dgm:prSet presAssocID="{D62242E5-8535-4F8A-98FB-63CD4F64098B}" presName="hierRoot2" presStyleCnt="0">
        <dgm:presLayoutVars>
          <dgm:hierBranch val="init"/>
        </dgm:presLayoutVars>
      </dgm:prSet>
      <dgm:spPr/>
    </dgm:pt>
    <dgm:pt modelId="{800CBE10-B0FF-4A17-B3B1-646D45479654}" type="pres">
      <dgm:prSet presAssocID="{D62242E5-8535-4F8A-98FB-63CD4F64098B}" presName="rootComposite" presStyleCnt="0"/>
      <dgm:spPr/>
    </dgm:pt>
    <dgm:pt modelId="{946123F5-CBBE-49B1-975C-6AA231E522D1}" type="pres">
      <dgm:prSet presAssocID="{D62242E5-8535-4F8A-98FB-63CD4F64098B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3F7F36-2F56-4F0B-88B2-7D1FCD65F438}" type="pres">
      <dgm:prSet presAssocID="{D62242E5-8535-4F8A-98FB-63CD4F64098B}" presName="rootConnector" presStyleLbl="node2" presStyleIdx="3" presStyleCnt="4"/>
      <dgm:spPr/>
      <dgm:t>
        <a:bodyPr/>
        <a:lstStyle/>
        <a:p>
          <a:endParaRPr lang="en-US"/>
        </a:p>
      </dgm:t>
    </dgm:pt>
    <dgm:pt modelId="{EDF5F4E8-678E-449F-8891-54AAB50291F5}" type="pres">
      <dgm:prSet presAssocID="{D62242E5-8535-4F8A-98FB-63CD4F64098B}" presName="hierChild4" presStyleCnt="0"/>
      <dgm:spPr/>
    </dgm:pt>
    <dgm:pt modelId="{76B3B28E-0D2B-4244-A302-2C233D3B9AF7}" type="pres">
      <dgm:prSet presAssocID="{D62242E5-8535-4F8A-98FB-63CD4F64098B}" presName="hierChild5" presStyleCnt="0"/>
      <dgm:spPr/>
    </dgm:pt>
    <dgm:pt modelId="{A1CFC7A7-63E7-40C3-8D39-1E2B4ED9E9F6}" type="pres">
      <dgm:prSet presAssocID="{85C44E69-85D6-4CD5-8837-04C30A218104}" presName="hierChild3" presStyleCnt="0"/>
      <dgm:spPr/>
    </dgm:pt>
    <dgm:pt modelId="{500E66BD-62ED-4869-8E01-C170CCCABA3A}" type="pres">
      <dgm:prSet presAssocID="{964C036E-FE09-45DC-8AF9-863A32D1AF1D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EE5CEEFE-9B72-42A4-8C18-B6E4EB1A7C68}" type="pres">
      <dgm:prSet presAssocID="{A3F80AFD-9BBF-4B0C-8E06-F14FDA7D2A9F}" presName="hierRoot3" presStyleCnt="0">
        <dgm:presLayoutVars>
          <dgm:hierBranch val="init"/>
        </dgm:presLayoutVars>
      </dgm:prSet>
      <dgm:spPr/>
    </dgm:pt>
    <dgm:pt modelId="{4A991A61-317A-4EA4-8867-11A6845587A7}" type="pres">
      <dgm:prSet presAssocID="{A3F80AFD-9BBF-4B0C-8E06-F14FDA7D2A9F}" presName="rootComposite3" presStyleCnt="0"/>
      <dgm:spPr/>
    </dgm:pt>
    <dgm:pt modelId="{8768183F-0F4C-4C5A-9DCC-E554088BFBBD}" type="pres">
      <dgm:prSet presAssocID="{A3F80AFD-9BBF-4B0C-8E06-F14FDA7D2A9F}" presName="rootText3" presStyleLbl="asst1" presStyleIdx="0" presStyleCnt="1" custLinFactNeighborX="64152" custLinFactNeighborY="-731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6C3F54-43BF-4229-91B9-1B7DB9C04543}" type="pres">
      <dgm:prSet presAssocID="{A3F80AFD-9BBF-4B0C-8E06-F14FDA7D2A9F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5DC91AB-13D7-4582-A263-8C9B7725EA67}" type="pres">
      <dgm:prSet presAssocID="{A3F80AFD-9BBF-4B0C-8E06-F14FDA7D2A9F}" presName="hierChild6" presStyleCnt="0"/>
      <dgm:spPr/>
    </dgm:pt>
    <dgm:pt modelId="{F6E0568C-F92B-4B2C-8339-6113C678E976}" type="pres">
      <dgm:prSet presAssocID="{A3F80AFD-9BBF-4B0C-8E06-F14FDA7D2A9F}" presName="hierChild7" presStyleCnt="0"/>
      <dgm:spPr/>
    </dgm:pt>
  </dgm:ptLst>
  <dgm:cxnLst>
    <dgm:cxn modelId="{930802A3-147D-4E55-9C64-B8698F073BB5}" srcId="{85C44E69-85D6-4CD5-8837-04C30A218104}" destId="{D62242E5-8535-4F8A-98FB-63CD4F64098B}" srcOrd="4" destOrd="0" parTransId="{D06C84EA-55B4-403A-A2DE-71726B13CEEF}" sibTransId="{F259DF0B-D63F-4992-A78F-E820318CAB07}"/>
    <dgm:cxn modelId="{BA5CA7C2-8570-4B9C-8011-CE6232A78102}" type="presOf" srcId="{5293B01F-56E1-4792-810A-20E06B04A7A7}" destId="{E73C5689-52BA-4C3F-8158-070F6F0DBF57}" srcOrd="1" destOrd="0" presId="urn:microsoft.com/office/officeart/2005/8/layout/orgChart1"/>
    <dgm:cxn modelId="{73317BED-6421-406F-9C32-7417E4656BEA}" type="presOf" srcId="{A3F80AFD-9BBF-4B0C-8E06-F14FDA7D2A9F}" destId="{8768183F-0F4C-4C5A-9DCC-E554088BFBBD}" srcOrd="0" destOrd="0" presId="urn:microsoft.com/office/officeart/2005/8/layout/orgChart1"/>
    <dgm:cxn modelId="{E32DF71A-1631-4CBB-8A6B-461AB234B062}" type="presOf" srcId="{007D3CA7-9C48-4EB8-B3A6-2B65D3661164}" destId="{73904F35-C6EE-4768-A37C-F0E593B5A74D}" srcOrd="0" destOrd="0" presId="urn:microsoft.com/office/officeart/2005/8/layout/orgChart1"/>
    <dgm:cxn modelId="{C18B13D0-F776-4B3D-8EF7-8EB19B0D6A3C}" type="presOf" srcId="{A3F80AFD-9BBF-4B0C-8E06-F14FDA7D2A9F}" destId="{8C6C3F54-43BF-4229-91B9-1B7DB9C04543}" srcOrd="1" destOrd="0" presId="urn:microsoft.com/office/officeart/2005/8/layout/orgChart1"/>
    <dgm:cxn modelId="{3155F7A2-CB20-4F5C-9A1B-BC150BD41D5A}" type="presOf" srcId="{FAA8A9C0-B215-4B6A-960D-D31759417CA9}" destId="{A7C4E165-1A4F-459B-B623-0AF03506EB24}" srcOrd="0" destOrd="0" presId="urn:microsoft.com/office/officeart/2005/8/layout/orgChart1"/>
    <dgm:cxn modelId="{2F9040AD-D0CA-4953-84A0-E8EE6373327A}" type="presOf" srcId="{532FA861-2E79-47BE-A757-19889401AA82}" destId="{EBFAB8BE-E327-49AD-80E0-6D992A309699}" srcOrd="0" destOrd="0" presId="urn:microsoft.com/office/officeart/2005/8/layout/orgChart1"/>
    <dgm:cxn modelId="{6302A010-881F-41AC-B2C6-7A00BC62D692}" type="presOf" srcId="{532FA861-2E79-47BE-A757-19889401AA82}" destId="{9C67E0B3-CA4A-40FC-8508-779EF959648A}" srcOrd="1" destOrd="0" presId="urn:microsoft.com/office/officeart/2005/8/layout/orgChart1"/>
    <dgm:cxn modelId="{4555B52D-64D3-4FF5-AC01-420A81C8E0E2}" srcId="{85C44E69-85D6-4CD5-8837-04C30A218104}" destId="{532FA861-2E79-47BE-A757-19889401AA82}" srcOrd="1" destOrd="0" parTransId="{EFA866C6-DBA8-4CC8-827B-3F9F75FC1626}" sibTransId="{203759F0-9B23-497B-B3C5-8A724DABDAB5}"/>
    <dgm:cxn modelId="{C6DD2C9C-1B52-4CFE-AE85-FC95B9EDC1C4}" type="presOf" srcId="{FAA8A9C0-B215-4B6A-960D-D31759417CA9}" destId="{A9097F1B-8ED1-44C9-8CD8-9F5F14BDB28A}" srcOrd="1" destOrd="0" presId="urn:microsoft.com/office/officeart/2005/8/layout/orgChart1"/>
    <dgm:cxn modelId="{24BAF997-E338-4ED9-AEE1-609435968741}" srcId="{85C44E69-85D6-4CD5-8837-04C30A218104}" destId="{FAA8A9C0-B215-4B6A-960D-D31759417CA9}" srcOrd="2" destOrd="0" parTransId="{D64796B6-E77A-4668-A692-D6EA50214C75}" sibTransId="{7068F709-EDCC-4FA3-9A3E-AE28F4603061}"/>
    <dgm:cxn modelId="{A1360773-9957-4B4D-B8FF-8C3983863A0F}" srcId="{85C44E69-85D6-4CD5-8837-04C30A218104}" destId="{A3F80AFD-9BBF-4B0C-8E06-F14FDA7D2A9F}" srcOrd="0" destOrd="0" parTransId="{964C036E-FE09-45DC-8AF9-863A32D1AF1D}" sibTransId="{57A6FA80-D05A-4166-93CA-124A7D037BD8}"/>
    <dgm:cxn modelId="{9843141B-FA82-4701-89BE-8DA1CBAFE3E7}" type="presOf" srcId="{EFA866C6-DBA8-4CC8-827B-3F9F75FC1626}" destId="{D6CE6A13-B40C-470E-977D-29151EDE4597}" srcOrd="0" destOrd="0" presId="urn:microsoft.com/office/officeart/2005/8/layout/orgChart1"/>
    <dgm:cxn modelId="{35D47A86-DEA4-4486-B80F-4F8A0EC7EE98}" type="presOf" srcId="{85C44E69-85D6-4CD5-8837-04C30A218104}" destId="{79D65445-B6D3-4F23-AEC2-AAE8FE26B59B}" srcOrd="0" destOrd="0" presId="urn:microsoft.com/office/officeart/2005/8/layout/orgChart1"/>
    <dgm:cxn modelId="{F856EEAC-7E6F-48C5-9D71-4CA4D90A8C77}" type="presOf" srcId="{6AF2F86D-E0B0-41CE-9A14-DB5B0D70B985}" destId="{92AA4F38-F560-462F-8132-89DB3504EE3E}" srcOrd="0" destOrd="0" presId="urn:microsoft.com/office/officeart/2005/8/layout/orgChart1"/>
    <dgm:cxn modelId="{EFDDC669-4C0B-424C-9DDB-E8EB2F786DFA}" type="presOf" srcId="{D62242E5-8535-4F8A-98FB-63CD4F64098B}" destId="{946123F5-CBBE-49B1-975C-6AA231E522D1}" srcOrd="0" destOrd="0" presId="urn:microsoft.com/office/officeart/2005/8/layout/orgChart1"/>
    <dgm:cxn modelId="{D8EF2401-77F6-4E67-BCEA-370A9729ECDC}" type="presOf" srcId="{D06C84EA-55B4-403A-A2DE-71726B13CEEF}" destId="{8A712B4C-4819-4329-A565-AEBB8C7B2990}" srcOrd="0" destOrd="0" presId="urn:microsoft.com/office/officeart/2005/8/layout/orgChart1"/>
    <dgm:cxn modelId="{6D51075B-FAD6-4B67-8803-B6C97BF8D977}" type="presOf" srcId="{964C036E-FE09-45DC-8AF9-863A32D1AF1D}" destId="{500E66BD-62ED-4869-8E01-C170CCCABA3A}" srcOrd="0" destOrd="0" presId="urn:microsoft.com/office/officeart/2005/8/layout/orgChart1"/>
    <dgm:cxn modelId="{1513A31D-0D15-453A-B9D0-4F5DDA6D1BD7}" type="presOf" srcId="{D64796B6-E77A-4668-A692-D6EA50214C75}" destId="{2223C16C-5A0B-4F9B-9D3B-ECCAC3289194}" srcOrd="0" destOrd="0" presId="urn:microsoft.com/office/officeart/2005/8/layout/orgChart1"/>
    <dgm:cxn modelId="{F54003E7-7CB4-4FAE-9FF5-A3F4AE27834F}" srcId="{85C44E69-85D6-4CD5-8837-04C30A218104}" destId="{5293B01F-56E1-4792-810A-20E06B04A7A7}" srcOrd="3" destOrd="0" parTransId="{007D3CA7-9C48-4EB8-B3A6-2B65D3661164}" sibTransId="{80466F72-3369-4984-9FE6-58BBAE8B1A88}"/>
    <dgm:cxn modelId="{3308F9B8-6E69-4C4B-A449-C68D658B0BFE}" type="presOf" srcId="{D62242E5-8535-4F8A-98FB-63CD4F64098B}" destId="{893F7F36-2F56-4F0B-88B2-7D1FCD65F438}" srcOrd="1" destOrd="0" presId="urn:microsoft.com/office/officeart/2005/8/layout/orgChart1"/>
    <dgm:cxn modelId="{DA57697D-027B-49A8-AE5D-F770616413A4}" srcId="{6AF2F86D-E0B0-41CE-9A14-DB5B0D70B985}" destId="{85C44E69-85D6-4CD5-8837-04C30A218104}" srcOrd="0" destOrd="0" parTransId="{B71A89A1-6D65-4C59-9832-556672E9F73F}" sibTransId="{2DC9CDCE-C2B3-4A74-994D-00CF0DFE4F33}"/>
    <dgm:cxn modelId="{7CD5A312-7679-4C51-87A5-29CC0A22FA45}" type="presOf" srcId="{5293B01F-56E1-4792-810A-20E06B04A7A7}" destId="{00C1F56A-25AD-47A9-A5AF-1ED7C7CDB8D8}" srcOrd="0" destOrd="0" presId="urn:microsoft.com/office/officeart/2005/8/layout/orgChart1"/>
    <dgm:cxn modelId="{72A285DB-A632-4703-8991-6B69552949A2}" type="presOf" srcId="{85C44E69-85D6-4CD5-8837-04C30A218104}" destId="{086A2DE8-874E-4AA6-89FB-367C681DF09C}" srcOrd="1" destOrd="0" presId="urn:microsoft.com/office/officeart/2005/8/layout/orgChart1"/>
    <dgm:cxn modelId="{04F5AA38-149F-452D-B327-DDE852271C9D}" type="presParOf" srcId="{92AA4F38-F560-462F-8132-89DB3504EE3E}" destId="{A600133D-30EC-46AA-A3D6-CF5CD5C78516}" srcOrd="0" destOrd="0" presId="urn:microsoft.com/office/officeart/2005/8/layout/orgChart1"/>
    <dgm:cxn modelId="{4438965A-7177-4E2B-BC00-43038198DD5D}" type="presParOf" srcId="{A600133D-30EC-46AA-A3D6-CF5CD5C78516}" destId="{F2C1DF1E-050C-47A3-9BC4-6BA4A0DD94C5}" srcOrd="0" destOrd="0" presId="urn:microsoft.com/office/officeart/2005/8/layout/orgChart1"/>
    <dgm:cxn modelId="{3283A9DF-0F76-46BF-B12D-2A72128E94B8}" type="presParOf" srcId="{F2C1DF1E-050C-47A3-9BC4-6BA4A0DD94C5}" destId="{79D65445-B6D3-4F23-AEC2-AAE8FE26B59B}" srcOrd="0" destOrd="0" presId="urn:microsoft.com/office/officeart/2005/8/layout/orgChart1"/>
    <dgm:cxn modelId="{1F27AA8B-BA3A-4846-86D2-04FB8577261D}" type="presParOf" srcId="{F2C1DF1E-050C-47A3-9BC4-6BA4A0DD94C5}" destId="{086A2DE8-874E-4AA6-89FB-367C681DF09C}" srcOrd="1" destOrd="0" presId="urn:microsoft.com/office/officeart/2005/8/layout/orgChart1"/>
    <dgm:cxn modelId="{B6A7E008-5B50-4293-9135-61E865997E74}" type="presParOf" srcId="{A600133D-30EC-46AA-A3D6-CF5CD5C78516}" destId="{C87F7574-561D-40B9-AEBF-F1CD7F4505B5}" srcOrd="1" destOrd="0" presId="urn:microsoft.com/office/officeart/2005/8/layout/orgChart1"/>
    <dgm:cxn modelId="{90965A7F-7658-4161-8C9C-2AEA0301DDCE}" type="presParOf" srcId="{C87F7574-561D-40B9-AEBF-F1CD7F4505B5}" destId="{D6CE6A13-B40C-470E-977D-29151EDE4597}" srcOrd="0" destOrd="0" presId="urn:microsoft.com/office/officeart/2005/8/layout/orgChart1"/>
    <dgm:cxn modelId="{F48A3FB2-2CAA-4587-A2FD-2E3DF8A2D047}" type="presParOf" srcId="{C87F7574-561D-40B9-AEBF-F1CD7F4505B5}" destId="{E28781B5-C155-46CD-A768-623C9EF29DB1}" srcOrd="1" destOrd="0" presId="urn:microsoft.com/office/officeart/2005/8/layout/orgChart1"/>
    <dgm:cxn modelId="{5034D3C9-5CF5-4739-9D45-B96F7B3DAA8E}" type="presParOf" srcId="{E28781B5-C155-46CD-A768-623C9EF29DB1}" destId="{D1D41FB8-BEEF-4B39-BB63-A2D3D1C42B8A}" srcOrd="0" destOrd="0" presId="urn:microsoft.com/office/officeart/2005/8/layout/orgChart1"/>
    <dgm:cxn modelId="{DF11219C-81F4-46F0-A273-C447326251B6}" type="presParOf" srcId="{D1D41FB8-BEEF-4B39-BB63-A2D3D1C42B8A}" destId="{EBFAB8BE-E327-49AD-80E0-6D992A309699}" srcOrd="0" destOrd="0" presId="urn:microsoft.com/office/officeart/2005/8/layout/orgChart1"/>
    <dgm:cxn modelId="{2E75E553-43C6-4FF5-95F4-376DB2D7255B}" type="presParOf" srcId="{D1D41FB8-BEEF-4B39-BB63-A2D3D1C42B8A}" destId="{9C67E0B3-CA4A-40FC-8508-779EF959648A}" srcOrd="1" destOrd="0" presId="urn:microsoft.com/office/officeart/2005/8/layout/orgChart1"/>
    <dgm:cxn modelId="{87C7DB4F-3E15-4DA9-A21A-F5360C89A69A}" type="presParOf" srcId="{E28781B5-C155-46CD-A768-623C9EF29DB1}" destId="{2463E538-7DB8-46DA-9E6A-52AF4A9DF79E}" srcOrd="1" destOrd="0" presId="urn:microsoft.com/office/officeart/2005/8/layout/orgChart1"/>
    <dgm:cxn modelId="{4B5158BE-323D-4074-8C12-DFA50707659A}" type="presParOf" srcId="{E28781B5-C155-46CD-A768-623C9EF29DB1}" destId="{34A1AC0C-642A-49D3-B4DE-0BB549071239}" srcOrd="2" destOrd="0" presId="urn:microsoft.com/office/officeart/2005/8/layout/orgChart1"/>
    <dgm:cxn modelId="{80E1373A-24C6-4D0F-8853-D35AA21B9EF6}" type="presParOf" srcId="{C87F7574-561D-40B9-AEBF-F1CD7F4505B5}" destId="{2223C16C-5A0B-4F9B-9D3B-ECCAC3289194}" srcOrd="2" destOrd="0" presId="urn:microsoft.com/office/officeart/2005/8/layout/orgChart1"/>
    <dgm:cxn modelId="{BD7BE670-458B-4754-9A31-FDEC406D0227}" type="presParOf" srcId="{C87F7574-561D-40B9-AEBF-F1CD7F4505B5}" destId="{92775586-EC06-4D44-B983-A9DE9AE9036C}" srcOrd="3" destOrd="0" presId="urn:microsoft.com/office/officeart/2005/8/layout/orgChart1"/>
    <dgm:cxn modelId="{D2D151EE-352D-4B93-905F-3233B112DC40}" type="presParOf" srcId="{92775586-EC06-4D44-B983-A9DE9AE9036C}" destId="{249810C0-661F-4888-8219-91FC4ADC011D}" srcOrd="0" destOrd="0" presId="urn:microsoft.com/office/officeart/2005/8/layout/orgChart1"/>
    <dgm:cxn modelId="{2D6783ED-506A-4C97-A22B-725C2935ADD4}" type="presParOf" srcId="{249810C0-661F-4888-8219-91FC4ADC011D}" destId="{A7C4E165-1A4F-459B-B623-0AF03506EB24}" srcOrd="0" destOrd="0" presId="urn:microsoft.com/office/officeart/2005/8/layout/orgChart1"/>
    <dgm:cxn modelId="{6748A0F5-65C7-4A24-AB75-956D78791F11}" type="presParOf" srcId="{249810C0-661F-4888-8219-91FC4ADC011D}" destId="{A9097F1B-8ED1-44C9-8CD8-9F5F14BDB28A}" srcOrd="1" destOrd="0" presId="urn:microsoft.com/office/officeart/2005/8/layout/orgChart1"/>
    <dgm:cxn modelId="{CFF99D56-9105-4396-BC46-AEA2B07871B5}" type="presParOf" srcId="{92775586-EC06-4D44-B983-A9DE9AE9036C}" destId="{359677F6-754B-46CD-A9F4-A6D6E9A123CD}" srcOrd="1" destOrd="0" presId="urn:microsoft.com/office/officeart/2005/8/layout/orgChart1"/>
    <dgm:cxn modelId="{33E0B3DE-6310-42D0-8EE7-6040B44105E3}" type="presParOf" srcId="{92775586-EC06-4D44-B983-A9DE9AE9036C}" destId="{75AD0B2B-1308-46AB-878E-4090CB498EC5}" srcOrd="2" destOrd="0" presId="urn:microsoft.com/office/officeart/2005/8/layout/orgChart1"/>
    <dgm:cxn modelId="{3940E224-208E-455A-9E19-FD5B2FD1F835}" type="presParOf" srcId="{C87F7574-561D-40B9-AEBF-F1CD7F4505B5}" destId="{73904F35-C6EE-4768-A37C-F0E593B5A74D}" srcOrd="4" destOrd="0" presId="urn:microsoft.com/office/officeart/2005/8/layout/orgChart1"/>
    <dgm:cxn modelId="{A4AC23B3-418C-46C8-8F11-B688FBE822A0}" type="presParOf" srcId="{C87F7574-561D-40B9-AEBF-F1CD7F4505B5}" destId="{2BDD7228-520D-4036-BCC2-E1975E7C3BA6}" srcOrd="5" destOrd="0" presId="urn:microsoft.com/office/officeart/2005/8/layout/orgChart1"/>
    <dgm:cxn modelId="{F8AC8FFA-C256-4668-9040-0346B3BBBFBA}" type="presParOf" srcId="{2BDD7228-520D-4036-BCC2-E1975E7C3BA6}" destId="{2E625833-8590-4030-BF41-3D3B2EE1D0A7}" srcOrd="0" destOrd="0" presId="urn:microsoft.com/office/officeart/2005/8/layout/orgChart1"/>
    <dgm:cxn modelId="{DC6B8BAF-CEA8-4447-9F93-5D5C5FC5628C}" type="presParOf" srcId="{2E625833-8590-4030-BF41-3D3B2EE1D0A7}" destId="{00C1F56A-25AD-47A9-A5AF-1ED7C7CDB8D8}" srcOrd="0" destOrd="0" presId="urn:microsoft.com/office/officeart/2005/8/layout/orgChart1"/>
    <dgm:cxn modelId="{9BE8BFBA-27D7-43E1-A393-A6D575D6ECDC}" type="presParOf" srcId="{2E625833-8590-4030-BF41-3D3B2EE1D0A7}" destId="{E73C5689-52BA-4C3F-8158-070F6F0DBF57}" srcOrd="1" destOrd="0" presId="urn:microsoft.com/office/officeart/2005/8/layout/orgChart1"/>
    <dgm:cxn modelId="{8FDF5E66-8355-4216-8955-197FB196608D}" type="presParOf" srcId="{2BDD7228-520D-4036-BCC2-E1975E7C3BA6}" destId="{50007205-D5D2-4B9C-B4F4-F599074E11D4}" srcOrd="1" destOrd="0" presId="urn:microsoft.com/office/officeart/2005/8/layout/orgChart1"/>
    <dgm:cxn modelId="{3537C0E6-AD55-40AA-A06F-0E9E150662A6}" type="presParOf" srcId="{2BDD7228-520D-4036-BCC2-E1975E7C3BA6}" destId="{37F7E99A-DA5A-485E-AB10-43F081155E92}" srcOrd="2" destOrd="0" presId="urn:microsoft.com/office/officeart/2005/8/layout/orgChart1"/>
    <dgm:cxn modelId="{1ABAD122-45FB-48B0-A6E3-C4B32F04322C}" type="presParOf" srcId="{C87F7574-561D-40B9-AEBF-F1CD7F4505B5}" destId="{8A712B4C-4819-4329-A565-AEBB8C7B2990}" srcOrd="6" destOrd="0" presId="urn:microsoft.com/office/officeart/2005/8/layout/orgChart1"/>
    <dgm:cxn modelId="{757EF785-DB9F-4B49-AEA4-034A760AABD0}" type="presParOf" srcId="{C87F7574-561D-40B9-AEBF-F1CD7F4505B5}" destId="{4DDD4348-ACB7-4A52-95C1-D7B9887FEACB}" srcOrd="7" destOrd="0" presId="urn:microsoft.com/office/officeart/2005/8/layout/orgChart1"/>
    <dgm:cxn modelId="{7D8BBD91-2208-4A1C-A867-A88C412C19F3}" type="presParOf" srcId="{4DDD4348-ACB7-4A52-95C1-D7B9887FEACB}" destId="{800CBE10-B0FF-4A17-B3B1-646D45479654}" srcOrd="0" destOrd="0" presId="urn:microsoft.com/office/officeart/2005/8/layout/orgChart1"/>
    <dgm:cxn modelId="{620DDCA1-0A19-4881-9ECC-554FA143891B}" type="presParOf" srcId="{800CBE10-B0FF-4A17-B3B1-646D45479654}" destId="{946123F5-CBBE-49B1-975C-6AA231E522D1}" srcOrd="0" destOrd="0" presId="urn:microsoft.com/office/officeart/2005/8/layout/orgChart1"/>
    <dgm:cxn modelId="{4529724D-1347-4E43-AB04-357769A8EEFB}" type="presParOf" srcId="{800CBE10-B0FF-4A17-B3B1-646D45479654}" destId="{893F7F36-2F56-4F0B-88B2-7D1FCD65F438}" srcOrd="1" destOrd="0" presId="urn:microsoft.com/office/officeart/2005/8/layout/orgChart1"/>
    <dgm:cxn modelId="{573DF4DC-1D97-4E76-A4C1-A611AFF244ED}" type="presParOf" srcId="{4DDD4348-ACB7-4A52-95C1-D7B9887FEACB}" destId="{EDF5F4E8-678E-449F-8891-54AAB50291F5}" srcOrd="1" destOrd="0" presId="urn:microsoft.com/office/officeart/2005/8/layout/orgChart1"/>
    <dgm:cxn modelId="{8527A7AB-EF8F-49AA-903C-2F636F198BD5}" type="presParOf" srcId="{4DDD4348-ACB7-4A52-95C1-D7B9887FEACB}" destId="{76B3B28E-0D2B-4244-A302-2C233D3B9AF7}" srcOrd="2" destOrd="0" presId="urn:microsoft.com/office/officeart/2005/8/layout/orgChart1"/>
    <dgm:cxn modelId="{898D9F2E-2340-4822-A199-439142741EAD}" type="presParOf" srcId="{A600133D-30EC-46AA-A3D6-CF5CD5C78516}" destId="{A1CFC7A7-63E7-40C3-8D39-1E2B4ED9E9F6}" srcOrd="2" destOrd="0" presId="urn:microsoft.com/office/officeart/2005/8/layout/orgChart1"/>
    <dgm:cxn modelId="{F4B4E148-BDCC-4F3F-95CC-75492E1C24D7}" type="presParOf" srcId="{A1CFC7A7-63E7-40C3-8D39-1E2B4ED9E9F6}" destId="{500E66BD-62ED-4869-8E01-C170CCCABA3A}" srcOrd="0" destOrd="0" presId="urn:microsoft.com/office/officeart/2005/8/layout/orgChart1"/>
    <dgm:cxn modelId="{4C71DC28-EF94-4434-9BF4-B8BC9234D9AF}" type="presParOf" srcId="{A1CFC7A7-63E7-40C3-8D39-1E2B4ED9E9F6}" destId="{EE5CEEFE-9B72-42A4-8C18-B6E4EB1A7C68}" srcOrd="1" destOrd="0" presId="urn:microsoft.com/office/officeart/2005/8/layout/orgChart1"/>
    <dgm:cxn modelId="{253C2B6E-6EB6-4994-A75D-E4B420E9D375}" type="presParOf" srcId="{EE5CEEFE-9B72-42A4-8C18-B6E4EB1A7C68}" destId="{4A991A61-317A-4EA4-8867-11A6845587A7}" srcOrd="0" destOrd="0" presId="urn:microsoft.com/office/officeart/2005/8/layout/orgChart1"/>
    <dgm:cxn modelId="{B6FDF76F-6DBA-428D-97B5-0FCC4CAC1703}" type="presParOf" srcId="{4A991A61-317A-4EA4-8867-11A6845587A7}" destId="{8768183F-0F4C-4C5A-9DCC-E554088BFBBD}" srcOrd="0" destOrd="0" presId="urn:microsoft.com/office/officeart/2005/8/layout/orgChart1"/>
    <dgm:cxn modelId="{9C3E7394-D274-48D1-9B03-B659628681F2}" type="presParOf" srcId="{4A991A61-317A-4EA4-8867-11A6845587A7}" destId="{8C6C3F54-43BF-4229-91B9-1B7DB9C04543}" srcOrd="1" destOrd="0" presId="urn:microsoft.com/office/officeart/2005/8/layout/orgChart1"/>
    <dgm:cxn modelId="{23EA261F-F421-460A-96A2-8EBDFF594F42}" type="presParOf" srcId="{EE5CEEFE-9B72-42A4-8C18-B6E4EB1A7C68}" destId="{55DC91AB-13D7-4582-A263-8C9B7725EA67}" srcOrd="1" destOrd="0" presId="urn:microsoft.com/office/officeart/2005/8/layout/orgChart1"/>
    <dgm:cxn modelId="{F17B2EF2-0B95-47F7-955C-1E2C7946D9AA}" type="presParOf" srcId="{EE5CEEFE-9B72-42A4-8C18-B6E4EB1A7C68}" destId="{F6E0568C-F92B-4B2C-8339-6113C678E976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CAA14-43AD-4863-B5FF-7F2E2043C3A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72D0ED-61FB-4A4B-9C35-EF36A0ED8C11}">
      <dgm:prSet phldrT="[Text]" custT="1"/>
      <dgm:spPr/>
      <dgm:t>
        <a:bodyPr/>
        <a:lstStyle/>
        <a:p>
          <a:r>
            <a:rPr lang="en-US" sz="2000" dirty="0" smtClean="0"/>
            <a:t>PLANNING</a:t>
          </a:r>
          <a:endParaRPr lang="en-US" sz="2000" dirty="0"/>
        </a:p>
      </dgm:t>
    </dgm:pt>
    <dgm:pt modelId="{FD3590E0-138D-4CDE-800A-53FC5E931B13}" type="parTrans" cxnId="{EE225D7F-13F5-45A4-87AF-DD0F52CBB7E7}">
      <dgm:prSet/>
      <dgm:spPr/>
      <dgm:t>
        <a:bodyPr/>
        <a:lstStyle/>
        <a:p>
          <a:endParaRPr lang="en-US"/>
        </a:p>
      </dgm:t>
    </dgm:pt>
    <dgm:pt modelId="{EFB9E9AB-323D-43E4-998D-A4050B7A96F8}" type="sibTrans" cxnId="{EE225D7F-13F5-45A4-87AF-DD0F52CBB7E7}">
      <dgm:prSet/>
      <dgm:spPr/>
      <dgm:t>
        <a:bodyPr/>
        <a:lstStyle/>
        <a:p>
          <a:endParaRPr lang="en-US"/>
        </a:p>
      </dgm:t>
    </dgm:pt>
    <dgm:pt modelId="{4DB4B5F6-8481-452A-A01B-64F8BF101041}">
      <dgm:prSet phldrT="[Text]" custT="1"/>
      <dgm:spPr/>
      <dgm:t>
        <a:bodyPr/>
        <a:lstStyle/>
        <a:p>
          <a:r>
            <a:rPr lang="en-US" sz="2000" dirty="0" smtClean="0"/>
            <a:t>ORGANIZING</a:t>
          </a:r>
          <a:endParaRPr lang="en-US" sz="2000" dirty="0"/>
        </a:p>
      </dgm:t>
    </dgm:pt>
    <dgm:pt modelId="{895C981E-50A0-4F30-8784-3725DEF171E3}" type="parTrans" cxnId="{E9D6FD0F-4753-4FCC-9A64-04CF2C1CE425}">
      <dgm:prSet/>
      <dgm:spPr/>
      <dgm:t>
        <a:bodyPr/>
        <a:lstStyle/>
        <a:p>
          <a:endParaRPr lang="en-US"/>
        </a:p>
      </dgm:t>
    </dgm:pt>
    <dgm:pt modelId="{3AC409F9-3404-4F12-9887-88AACB93E175}" type="sibTrans" cxnId="{E9D6FD0F-4753-4FCC-9A64-04CF2C1CE425}">
      <dgm:prSet/>
      <dgm:spPr/>
      <dgm:t>
        <a:bodyPr/>
        <a:lstStyle/>
        <a:p>
          <a:endParaRPr lang="en-US"/>
        </a:p>
      </dgm:t>
    </dgm:pt>
    <dgm:pt modelId="{E4B4D578-E95E-48A7-92AD-A993008F7765}">
      <dgm:prSet phldrT="[Text]" custT="1"/>
      <dgm:spPr/>
      <dgm:t>
        <a:bodyPr/>
        <a:lstStyle/>
        <a:p>
          <a:r>
            <a:rPr lang="en-US" sz="2000" dirty="0" smtClean="0"/>
            <a:t>STAFFING</a:t>
          </a:r>
          <a:endParaRPr lang="en-US" sz="2000" dirty="0"/>
        </a:p>
      </dgm:t>
    </dgm:pt>
    <dgm:pt modelId="{93F96CB9-49E3-40A8-9BE7-21EA630CF592}" type="parTrans" cxnId="{AFA3120B-8B13-46F2-9EE4-E3F7FB81080F}">
      <dgm:prSet/>
      <dgm:spPr/>
      <dgm:t>
        <a:bodyPr/>
        <a:lstStyle/>
        <a:p>
          <a:endParaRPr lang="en-US"/>
        </a:p>
      </dgm:t>
    </dgm:pt>
    <dgm:pt modelId="{1246E3A5-1AD2-491B-A736-86EC5E01F700}" type="sibTrans" cxnId="{AFA3120B-8B13-46F2-9EE4-E3F7FB81080F}">
      <dgm:prSet/>
      <dgm:spPr/>
      <dgm:t>
        <a:bodyPr/>
        <a:lstStyle/>
        <a:p>
          <a:endParaRPr lang="en-US"/>
        </a:p>
      </dgm:t>
    </dgm:pt>
    <dgm:pt modelId="{377ECEBD-0F87-43AA-BCA6-96ADCDC147C3}">
      <dgm:prSet phldrT="[Text]" custT="1"/>
      <dgm:spPr/>
      <dgm:t>
        <a:bodyPr/>
        <a:lstStyle/>
        <a:p>
          <a:r>
            <a:rPr lang="en-US" sz="2000" dirty="0" smtClean="0"/>
            <a:t>DIRECTING</a:t>
          </a:r>
          <a:endParaRPr lang="en-US" sz="2000" dirty="0"/>
        </a:p>
      </dgm:t>
    </dgm:pt>
    <dgm:pt modelId="{717D2BB0-D074-41C5-A8E1-9514DFFADE07}" type="parTrans" cxnId="{763B8F38-2C23-4F03-A2E6-6A4AF951AF10}">
      <dgm:prSet/>
      <dgm:spPr/>
      <dgm:t>
        <a:bodyPr/>
        <a:lstStyle/>
        <a:p>
          <a:endParaRPr lang="en-US"/>
        </a:p>
      </dgm:t>
    </dgm:pt>
    <dgm:pt modelId="{DB9D275A-D213-4E0B-AB97-31B7F8C792B3}" type="sibTrans" cxnId="{763B8F38-2C23-4F03-A2E6-6A4AF951AF10}">
      <dgm:prSet/>
      <dgm:spPr/>
      <dgm:t>
        <a:bodyPr/>
        <a:lstStyle/>
        <a:p>
          <a:endParaRPr lang="en-US"/>
        </a:p>
      </dgm:t>
    </dgm:pt>
    <dgm:pt modelId="{1381ED42-C543-45BC-BC5B-793AA29F54C3}">
      <dgm:prSet phldrT="[Text]" custT="1"/>
      <dgm:spPr/>
      <dgm:t>
        <a:bodyPr/>
        <a:lstStyle/>
        <a:p>
          <a:r>
            <a:rPr lang="en-US" sz="2000" dirty="0" smtClean="0"/>
            <a:t>CONTROLLING</a:t>
          </a:r>
          <a:endParaRPr lang="en-US" sz="2000" dirty="0"/>
        </a:p>
      </dgm:t>
    </dgm:pt>
    <dgm:pt modelId="{84EFF108-7E80-42E3-8751-9FA20E2CA17F}" type="parTrans" cxnId="{78371D00-8478-4746-83BA-735918DE6DE1}">
      <dgm:prSet/>
      <dgm:spPr/>
      <dgm:t>
        <a:bodyPr/>
        <a:lstStyle/>
        <a:p>
          <a:endParaRPr lang="en-US"/>
        </a:p>
      </dgm:t>
    </dgm:pt>
    <dgm:pt modelId="{2BE3879D-B581-4A29-9BC6-D6F38343F11C}" type="sibTrans" cxnId="{78371D00-8478-4746-83BA-735918DE6DE1}">
      <dgm:prSet/>
      <dgm:spPr/>
      <dgm:t>
        <a:bodyPr/>
        <a:lstStyle/>
        <a:p>
          <a:endParaRPr lang="en-US"/>
        </a:p>
      </dgm:t>
    </dgm:pt>
    <dgm:pt modelId="{707C09C5-265F-45AE-BD50-B4E568F91760}" type="pres">
      <dgm:prSet presAssocID="{08DCAA14-43AD-4863-B5FF-7F2E2043C3A9}" presName="cycle" presStyleCnt="0">
        <dgm:presLayoutVars>
          <dgm:dir/>
          <dgm:resizeHandles val="exact"/>
        </dgm:presLayoutVars>
      </dgm:prSet>
      <dgm:spPr/>
    </dgm:pt>
    <dgm:pt modelId="{5FD97878-C26C-4B16-9019-345D3EC15CC3}" type="pres">
      <dgm:prSet presAssocID="{5C72D0ED-61FB-4A4B-9C35-EF36A0ED8C11}" presName="node" presStyleLbl="node1" presStyleIdx="0" presStyleCnt="5">
        <dgm:presLayoutVars>
          <dgm:bulletEnabled val="1"/>
        </dgm:presLayoutVars>
      </dgm:prSet>
      <dgm:spPr/>
    </dgm:pt>
    <dgm:pt modelId="{8783A983-018C-4760-B6A1-D21DEE93EE17}" type="pres">
      <dgm:prSet presAssocID="{EFB9E9AB-323D-43E4-998D-A4050B7A96F8}" presName="sibTrans" presStyleLbl="sibTrans2D1" presStyleIdx="0" presStyleCnt="5"/>
      <dgm:spPr/>
    </dgm:pt>
    <dgm:pt modelId="{C270F5BE-EC08-41C3-9B37-E0E7BAF0A3A4}" type="pres">
      <dgm:prSet presAssocID="{EFB9E9AB-323D-43E4-998D-A4050B7A96F8}" presName="connectorText" presStyleLbl="sibTrans2D1" presStyleIdx="0" presStyleCnt="5"/>
      <dgm:spPr/>
    </dgm:pt>
    <dgm:pt modelId="{8948C344-93D4-4690-B5F2-C2EA93470334}" type="pres">
      <dgm:prSet presAssocID="{4DB4B5F6-8481-452A-A01B-64F8BF101041}" presName="node" presStyleLbl="node1" presStyleIdx="1" presStyleCnt="5" custScaleX="138996">
        <dgm:presLayoutVars>
          <dgm:bulletEnabled val="1"/>
        </dgm:presLayoutVars>
      </dgm:prSet>
      <dgm:spPr/>
    </dgm:pt>
    <dgm:pt modelId="{D8F0EB6C-B01E-480A-B6BD-2DFAA4DFE46A}" type="pres">
      <dgm:prSet presAssocID="{3AC409F9-3404-4F12-9887-88AACB93E175}" presName="sibTrans" presStyleLbl="sibTrans2D1" presStyleIdx="1" presStyleCnt="5"/>
      <dgm:spPr/>
    </dgm:pt>
    <dgm:pt modelId="{39CE7EF2-CAAC-4747-A69D-C6494E3366C1}" type="pres">
      <dgm:prSet presAssocID="{3AC409F9-3404-4F12-9887-88AACB93E175}" presName="connectorText" presStyleLbl="sibTrans2D1" presStyleIdx="1" presStyleCnt="5"/>
      <dgm:spPr/>
    </dgm:pt>
    <dgm:pt modelId="{4195A02D-E3F3-40B0-9BDF-AC8852BE69D0}" type="pres">
      <dgm:prSet presAssocID="{E4B4D578-E95E-48A7-92AD-A993008F7765}" presName="node" presStyleLbl="node1" presStyleIdx="2" presStyleCnt="5">
        <dgm:presLayoutVars>
          <dgm:bulletEnabled val="1"/>
        </dgm:presLayoutVars>
      </dgm:prSet>
      <dgm:spPr/>
    </dgm:pt>
    <dgm:pt modelId="{6B006644-BF4E-4521-91CB-47345458D017}" type="pres">
      <dgm:prSet presAssocID="{1246E3A5-1AD2-491B-A736-86EC5E01F700}" presName="sibTrans" presStyleLbl="sibTrans2D1" presStyleIdx="2" presStyleCnt="5"/>
      <dgm:spPr/>
    </dgm:pt>
    <dgm:pt modelId="{E852A229-AAB9-4BF3-976D-D0EE53B62861}" type="pres">
      <dgm:prSet presAssocID="{1246E3A5-1AD2-491B-A736-86EC5E01F700}" presName="connectorText" presStyleLbl="sibTrans2D1" presStyleIdx="2" presStyleCnt="5"/>
      <dgm:spPr/>
    </dgm:pt>
    <dgm:pt modelId="{52C0A00F-7304-40A2-B467-4189E340806E}" type="pres">
      <dgm:prSet presAssocID="{377ECEBD-0F87-43AA-BCA6-96ADCDC147C3}" presName="node" presStyleLbl="node1" presStyleIdx="3" presStyleCnt="5" custScaleX="122819">
        <dgm:presLayoutVars>
          <dgm:bulletEnabled val="1"/>
        </dgm:presLayoutVars>
      </dgm:prSet>
      <dgm:spPr/>
    </dgm:pt>
    <dgm:pt modelId="{8D792EB8-6083-47BC-883A-0ED6BCBC81EC}" type="pres">
      <dgm:prSet presAssocID="{DB9D275A-D213-4E0B-AB97-31B7F8C792B3}" presName="sibTrans" presStyleLbl="sibTrans2D1" presStyleIdx="3" presStyleCnt="5"/>
      <dgm:spPr/>
    </dgm:pt>
    <dgm:pt modelId="{88D23C78-3AB0-48E2-A182-BF2A6E2AB299}" type="pres">
      <dgm:prSet presAssocID="{DB9D275A-D213-4E0B-AB97-31B7F8C792B3}" presName="connectorText" presStyleLbl="sibTrans2D1" presStyleIdx="3" presStyleCnt="5"/>
      <dgm:spPr/>
    </dgm:pt>
    <dgm:pt modelId="{6F2DEF72-B874-4CD7-9D9B-C21024E65728}" type="pres">
      <dgm:prSet presAssocID="{1381ED42-C543-45BC-BC5B-793AA29F54C3}" presName="node" presStyleLbl="node1" presStyleIdx="4" presStyleCnt="5" custScaleX="1418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2EE16-29A0-49C7-9DF6-48D25F74D478}" type="pres">
      <dgm:prSet presAssocID="{2BE3879D-B581-4A29-9BC6-D6F38343F11C}" presName="sibTrans" presStyleLbl="sibTrans2D1" presStyleIdx="4" presStyleCnt="5"/>
      <dgm:spPr/>
    </dgm:pt>
    <dgm:pt modelId="{C0D18EFA-EB4E-4879-ABAD-17F64C40D920}" type="pres">
      <dgm:prSet presAssocID="{2BE3879D-B581-4A29-9BC6-D6F38343F11C}" presName="connectorText" presStyleLbl="sibTrans2D1" presStyleIdx="4" presStyleCnt="5"/>
      <dgm:spPr/>
    </dgm:pt>
  </dgm:ptLst>
  <dgm:cxnLst>
    <dgm:cxn modelId="{78371D00-8478-4746-83BA-735918DE6DE1}" srcId="{08DCAA14-43AD-4863-B5FF-7F2E2043C3A9}" destId="{1381ED42-C543-45BC-BC5B-793AA29F54C3}" srcOrd="4" destOrd="0" parTransId="{84EFF108-7E80-42E3-8751-9FA20E2CA17F}" sibTransId="{2BE3879D-B581-4A29-9BC6-D6F38343F11C}"/>
    <dgm:cxn modelId="{326ED2F9-EDB4-4381-A9C8-157CABE1198B}" type="presOf" srcId="{3AC409F9-3404-4F12-9887-88AACB93E175}" destId="{D8F0EB6C-B01E-480A-B6BD-2DFAA4DFE46A}" srcOrd="0" destOrd="0" presId="urn:microsoft.com/office/officeart/2005/8/layout/cycle2"/>
    <dgm:cxn modelId="{3B20F2F7-8D6E-4536-9582-ED1CB54D5E2A}" type="presOf" srcId="{EFB9E9AB-323D-43E4-998D-A4050B7A96F8}" destId="{8783A983-018C-4760-B6A1-D21DEE93EE17}" srcOrd="0" destOrd="0" presId="urn:microsoft.com/office/officeart/2005/8/layout/cycle2"/>
    <dgm:cxn modelId="{763B8F38-2C23-4F03-A2E6-6A4AF951AF10}" srcId="{08DCAA14-43AD-4863-B5FF-7F2E2043C3A9}" destId="{377ECEBD-0F87-43AA-BCA6-96ADCDC147C3}" srcOrd="3" destOrd="0" parTransId="{717D2BB0-D074-41C5-A8E1-9514DFFADE07}" sibTransId="{DB9D275A-D213-4E0B-AB97-31B7F8C792B3}"/>
    <dgm:cxn modelId="{2DA04C9E-B2C8-43E9-A617-B0F2CDB5E912}" type="presOf" srcId="{EFB9E9AB-323D-43E4-998D-A4050B7A96F8}" destId="{C270F5BE-EC08-41C3-9B37-E0E7BAF0A3A4}" srcOrd="1" destOrd="0" presId="urn:microsoft.com/office/officeart/2005/8/layout/cycle2"/>
    <dgm:cxn modelId="{42BC6416-110F-48CF-8418-FA768DF49BF3}" type="presOf" srcId="{1246E3A5-1AD2-491B-A736-86EC5E01F700}" destId="{6B006644-BF4E-4521-91CB-47345458D017}" srcOrd="0" destOrd="0" presId="urn:microsoft.com/office/officeart/2005/8/layout/cycle2"/>
    <dgm:cxn modelId="{2515A607-EA3D-4548-A570-A77FF2A681E9}" type="presOf" srcId="{2BE3879D-B581-4A29-9BC6-D6F38343F11C}" destId="{C0D18EFA-EB4E-4879-ABAD-17F64C40D920}" srcOrd="1" destOrd="0" presId="urn:microsoft.com/office/officeart/2005/8/layout/cycle2"/>
    <dgm:cxn modelId="{4BAE9BC9-4791-4BFF-895A-7DA06DBB6973}" type="presOf" srcId="{377ECEBD-0F87-43AA-BCA6-96ADCDC147C3}" destId="{52C0A00F-7304-40A2-B467-4189E340806E}" srcOrd="0" destOrd="0" presId="urn:microsoft.com/office/officeart/2005/8/layout/cycle2"/>
    <dgm:cxn modelId="{C455CD44-0971-4605-9249-F297A1014150}" type="presOf" srcId="{5C72D0ED-61FB-4A4B-9C35-EF36A0ED8C11}" destId="{5FD97878-C26C-4B16-9019-345D3EC15CC3}" srcOrd="0" destOrd="0" presId="urn:microsoft.com/office/officeart/2005/8/layout/cycle2"/>
    <dgm:cxn modelId="{2B4E9FBF-C73D-4BE9-83D0-901D6E3F065B}" type="presOf" srcId="{1246E3A5-1AD2-491B-A736-86EC5E01F700}" destId="{E852A229-AAB9-4BF3-976D-D0EE53B62861}" srcOrd="1" destOrd="0" presId="urn:microsoft.com/office/officeart/2005/8/layout/cycle2"/>
    <dgm:cxn modelId="{1F4A70BC-616B-4ADB-BF92-F8D96357BF0D}" type="presOf" srcId="{1381ED42-C543-45BC-BC5B-793AA29F54C3}" destId="{6F2DEF72-B874-4CD7-9D9B-C21024E65728}" srcOrd="0" destOrd="0" presId="urn:microsoft.com/office/officeart/2005/8/layout/cycle2"/>
    <dgm:cxn modelId="{AFA3120B-8B13-46F2-9EE4-E3F7FB81080F}" srcId="{08DCAA14-43AD-4863-B5FF-7F2E2043C3A9}" destId="{E4B4D578-E95E-48A7-92AD-A993008F7765}" srcOrd="2" destOrd="0" parTransId="{93F96CB9-49E3-40A8-9BE7-21EA630CF592}" sibTransId="{1246E3A5-1AD2-491B-A736-86EC5E01F700}"/>
    <dgm:cxn modelId="{F7C36B8E-DC68-4164-92BD-4BD0E9C372AA}" type="presOf" srcId="{DB9D275A-D213-4E0B-AB97-31B7F8C792B3}" destId="{88D23C78-3AB0-48E2-A182-BF2A6E2AB299}" srcOrd="1" destOrd="0" presId="urn:microsoft.com/office/officeart/2005/8/layout/cycle2"/>
    <dgm:cxn modelId="{EE225D7F-13F5-45A4-87AF-DD0F52CBB7E7}" srcId="{08DCAA14-43AD-4863-B5FF-7F2E2043C3A9}" destId="{5C72D0ED-61FB-4A4B-9C35-EF36A0ED8C11}" srcOrd="0" destOrd="0" parTransId="{FD3590E0-138D-4CDE-800A-53FC5E931B13}" sibTransId="{EFB9E9AB-323D-43E4-998D-A4050B7A96F8}"/>
    <dgm:cxn modelId="{F9129C3D-CDDB-4C27-BE08-BF0AA47BF913}" type="presOf" srcId="{2BE3879D-B581-4A29-9BC6-D6F38343F11C}" destId="{0EB2EE16-29A0-49C7-9DF6-48D25F74D478}" srcOrd="0" destOrd="0" presId="urn:microsoft.com/office/officeart/2005/8/layout/cycle2"/>
    <dgm:cxn modelId="{C42ECABF-F299-4347-ACB3-0AB4D6213AB7}" type="presOf" srcId="{3AC409F9-3404-4F12-9887-88AACB93E175}" destId="{39CE7EF2-CAAC-4747-A69D-C6494E3366C1}" srcOrd="1" destOrd="0" presId="urn:microsoft.com/office/officeart/2005/8/layout/cycle2"/>
    <dgm:cxn modelId="{579DA099-9A76-43F8-96CA-1018EE2F53DB}" type="presOf" srcId="{08DCAA14-43AD-4863-B5FF-7F2E2043C3A9}" destId="{707C09C5-265F-45AE-BD50-B4E568F91760}" srcOrd="0" destOrd="0" presId="urn:microsoft.com/office/officeart/2005/8/layout/cycle2"/>
    <dgm:cxn modelId="{73F841D1-6076-4022-ADAB-8AA154C612A5}" type="presOf" srcId="{E4B4D578-E95E-48A7-92AD-A993008F7765}" destId="{4195A02D-E3F3-40B0-9BDF-AC8852BE69D0}" srcOrd="0" destOrd="0" presId="urn:microsoft.com/office/officeart/2005/8/layout/cycle2"/>
    <dgm:cxn modelId="{C0F2FE6A-1C06-497A-AD8A-F27249CE9FF4}" type="presOf" srcId="{4DB4B5F6-8481-452A-A01B-64F8BF101041}" destId="{8948C344-93D4-4690-B5F2-C2EA93470334}" srcOrd="0" destOrd="0" presId="urn:microsoft.com/office/officeart/2005/8/layout/cycle2"/>
    <dgm:cxn modelId="{666D200E-1E1D-44C4-86D0-89E86272F877}" type="presOf" srcId="{DB9D275A-D213-4E0B-AB97-31B7F8C792B3}" destId="{8D792EB8-6083-47BC-883A-0ED6BCBC81EC}" srcOrd="0" destOrd="0" presId="urn:microsoft.com/office/officeart/2005/8/layout/cycle2"/>
    <dgm:cxn modelId="{E9D6FD0F-4753-4FCC-9A64-04CF2C1CE425}" srcId="{08DCAA14-43AD-4863-B5FF-7F2E2043C3A9}" destId="{4DB4B5F6-8481-452A-A01B-64F8BF101041}" srcOrd="1" destOrd="0" parTransId="{895C981E-50A0-4F30-8784-3725DEF171E3}" sibTransId="{3AC409F9-3404-4F12-9887-88AACB93E175}"/>
    <dgm:cxn modelId="{F846991C-DE24-4E8F-A770-E1E5BC1351A7}" type="presParOf" srcId="{707C09C5-265F-45AE-BD50-B4E568F91760}" destId="{5FD97878-C26C-4B16-9019-345D3EC15CC3}" srcOrd="0" destOrd="0" presId="urn:microsoft.com/office/officeart/2005/8/layout/cycle2"/>
    <dgm:cxn modelId="{9C0788FE-F147-4BED-98BC-191566609DA9}" type="presParOf" srcId="{707C09C5-265F-45AE-BD50-B4E568F91760}" destId="{8783A983-018C-4760-B6A1-D21DEE93EE17}" srcOrd="1" destOrd="0" presId="urn:microsoft.com/office/officeart/2005/8/layout/cycle2"/>
    <dgm:cxn modelId="{7C638CE2-F218-4CC1-86F5-C99FC39B7458}" type="presParOf" srcId="{8783A983-018C-4760-B6A1-D21DEE93EE17}" destId="{C270F5BE-EC08-41C3-9B37-E0E7BAF0A3A4}" srcOrd="0" destOrd="0" presId="urn:microsoft.com/office/officeart/2005/8/layout/cycle2"/>
    <dgm:cxn modelId="{DC70D20F-9AFE-4E66-ADC5-1E8D5C2C3AC1}" type="presParOf" srcId="{707C09C5-265F-45AE-BD50-B4E568F91760}" destId="{8948C344-93D4-4690-B5F2-C2EA93470334}" srcOrd="2" destOrd="0" presId="urn:microsoft.com/office/officeart/2005/8/layout/cycle2"/>
    <dgm:cxn modelId="{F4CA02B4-3D39-47B8-B256-10F4A2EF08A7}" type="presParOf" srcId="{707C09C5-265F-45AE-BD50-B4E568F91760}" destId="{D8F0EB6C-B01E-480A-B6BD-2DFAA4DFE46A}" srcOrd="3" destOrd="0" presId="urn:microsoft.com/office/officeart/2005/8/layout/cycle2"/>
    <dgm:cxn modelId="{6024526D-7B64-4994-BB6E-B2AA68CFEAA8}" type="presParOf" srcId="{D8F0EB6C-B01E-480A-B6BD-2DFAA4DFE46A}" destId="{39CE7EF2-CAAC-4747-A69D-C6494E3366C1}" srcOrd="0" destOrd="0" presId="urn:microsoft.com/office/officeart/2005/8/layout/cycle2"/>
    <dgm:cxn modelId="{32CF3524-7A8D-4C05-A4BD-54FDF4CD94A6}" type="presParOf" srcId="{707C09C5-265F-45AE-BD50-B4E568F91760}" destId="{4195A02D-E3F3-40B0-9BDF-AC8852BE69D0}" srcOrd="4" destOrd="0" presId="urn:microsoft.com/office/officeart/2005/8/layout/cycle2"/>
    <dgm:cxn modelId="{83DADF96-5A32-4105-B733-6460CA557CBA}" type="presParOf" srcId="{707C09C5-265F-45AE-BD50-B4E568F91760}" destId="{6B006644-BF4E-4521-91CB-47345458D017}" srcOrd="5" destOrd="0" presId="urn:microsoft.com/office/officeart/2005/8/layout/cycle2"/>
    <dgm:cxn modelId="{9CD67290-24AF-46C3-A4A5-6AE3DC5F9525}" type="presParOf" srcId="{6B006644-BF4E-4521-91CB-47345458D017}" destId="{E852A229-AAB9-4BF3-976D-D0EE53B62861}" srcOrd="0" destOrd="0" presId="urn:microsoft.com/office/officeart/2005/8/layout/cycle2"/>
    <dgm:cxn modelId="{295C390A-B8DD-4481-847F-F74BE83C6CFD}" type="presParOf" srcId="{707C09C5-265F-45AE-BD50-B4E568F91760}" destId="{52C0A00F-7304-40A2-B467-4189E340806E}" srcOrd="6" destOrd="0" presId="urn:microsoft.com/office/officeart/2005/8/layout/cycle2"/>
    <dgm:cxn modelId="{7BAD6A05-C9AA-413F-8DBF-0F9AD0AF5933}" type="presParOf" srcId="{707C09C5-265F-45AE-BD50-B4E568F91760}" destId="{8D792EB8-6083-47BC-883A-0ED6BCBC81EC}" srcOrd="7" destOrd="0" presId="urn:microsoft.com/office/officeart/2005/8/layout/cycle2"/>
    <dgm:cxn modelId="{8B80106D-0E3C-4741-A674-FFBBD26DD5AC}" type="presParOf" srcId="{8D792EB8-6083-47BC-883A-0ED6BCBC81EC}" destId="{88D23C78-3AB0-48E2-A182-BF2A6E2AB299}" srcOrd="0" destOrd="0" presId="urn:microsoft.com/office/officeart/2005/8/layout/cycle2"/>
    <dgm:cxn modelId="{361B7677-7CD9-470D-A7F2-B3A8C8334997}" type="presParOf" srcId="{707C09C5-265F-45AE-BD50-B4E568F91760}" destId="{6F2DEF72-B874-4CD7-9D9B-C21024E65728}" srcOrd="8" destOrd="0" presId="urn:microsoft.com/office/officeart/2005/8/layout/cycle2"/>
    <dgm:cxn modelId="{6EDFF5AA-70EF-4C09-A93A-E15BF69385B1}" type="presParOf" srcId="{707C09C5-265F-45AE-BD50-B4E568F91760}" destId="{0EB2EE16-29A0-49C7-9DF6-48D25F74D478}" srcOrd="9" destOrd="0" presId="urn:microsoft.com/office/officeart/2005/8/layout/cycle2"/>
    <dgm:cxn modelId="{4B7284BF-633D-4E46-A4C2-0051897F6639}" type="presParOf" srcId="{0EB2EE16-29A0-49C7-9DF6-48D25F74D478}" destId="{C0D18EFA-EB4E-4879-ABAD-17F64C40D920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2E6C-7F60-4074-92EC-A0B7FD3D59BD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E905-4604-4840-A4D2-CFFAD5092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5"/>
          </a:xfrm>
        </p:spPr>
        <p:txBody>
          <a:bodyPr>
            <a:noAutofit/>
          </a:bodyPr>
          <a:lstStyle/>
          <a:p>
            <a:r>
              <a:rPr lang="en-US" sz="3600" dirty="0" smtClean="0"/>
              <a:t>ORGANIZATIONAL STRUCTURE OF HOSPITAL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343936" cy="5214974"/>
          </a:xfrm>
        </p:spPr>
        <p:txBody>
          <a:bodyPr/>
          <a:lstStyle/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85720" y="1397000"/>
          <a:ext cx="8215370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SERVICES RENDERED BY MEDICAL SOCIAL WORKER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72072"/>
          </a:xfrm>
        </p:spPr>
        <p:txBody>
          <a:bodyPr/>
          <a:lstStyle/>
          <a:p>
            <a:pPr lvl="0" algn="just"/>
            <a:r>
              <a:rPr lang="en-US" dirty="0" smtClean="0"/>
              <a:t>Department </a:t>
            </a:r>
            <a:r>
              <a:rPr lang="en-US" dirty="0"/>
              <a:t>also offers </a:t>
            </a:r>
            <a:r>
              <a:rPr lang="en-US" dirty="0">
                <a:solidFill>
                  <a:srgbClr val="FF0000"/>
                </a:solidFill>
              </a:rPr>
              <a:t>bereavement support and crisis </a:t>
            </a:r>
            <a:r>
              <a:rPr lang="en-US" dirty="0"/>
              <a:t>help following traumatic events. </a:t>
            </a:r>
          </a:p>
          <a:p>
            <a:pPr lvl="0" algn="just"/>
            <a:r>
              <a:rPr lang="en-US" dirty="0">
                <a:solidFill>
                  <a:srgbClr val="FF0000"/>
                </a:solidFill>
              </a:rPr>
              <a:t>Liaison with statutory and voluntary groups </a:t>
            </a:r>
            <a:r>
              <a:rPr lang="en-US" dirty="0"/>
              <a:t>is also an integral part of our work. There are many support groups to which patients and families can be referred outside the hospital. </a:t>
            </a:r>
          </a:p>
          <a:p>
            <a:pPr algn="just"/>
            <a:r>
              <a:rPr lang="en-US" dirty="0"/>
              <a:t>Each medical social worker provides a </a:t>
            </a:r>
            <a:r>
              <a:rPr lang="en-US" dirty="0">
                <a:solidFill>
                  <a:srgbClr val="FF0000"/>
                </a:solidFill>
              </a:rPr>
              <a:t>service to one or more hospital consultant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FUNCTIONS OF MEDICAL SOCIAL WORKER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Psychosocial </a:t>
            </a:r>
            <a:r>
              <a:rPr lang="en-US" dirty="0" smtClean="0"/>
              <a:t>Assessment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Patient/ Family </a:t>
            </a:r>
            <a:r>
              <a:rPr lang="en-US" dirty="0" smtClean="0"/>
              <a:t>Support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Crisis </a:t>
            </a:r>
            <a:r>
              <a:rPr lang="en-US" dirty="0" smtClean="0"/>
              <a:t>Intervention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Counselling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/>
              <a:t>Discharge </a:t>
            </a:r>
            <a:r>
              <a:rPr lang="en-US" dirty="0" smtClean="0"/>
              <a:t>Planning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Information / </a:t>
            </a:r>
            <a:r>
              <a:rPr lang="en-US" dirty="0" smtClean="0"/>
              <a:t>Advice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Bereavement Service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RECRUITMENT OF MEDICAL SOCIAL WORKER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Professional qualified social workers operate within the parameters of the Code of Practice </a:t>
            </a:r>
            <a:r>
              <a:rPr lang="en-US" dirty="0" smtClean="0"/>
              <a:t>National Association </a:t>
            </a:r>
            <a:r>
              <a:rPr lang="en-US" dirty="0"/>
              <a:t>of Social </a:t>
            </a:r>
            <a:r>
              <a:rPr lang="en-US" dirty="0" smtClean="0"/>
              <a:t>Workers and governed by the NASW </a:t>
            </a:r>
            <a:r>
              <a:rPr lang="en-US" dirty="0"/>
              <a:t>Code of </a:t>
            </a:r>
            <a:r>
              <a:rPr lang="en-US" dirty="0" smtClean="0"/>
              <a:t>Ethics.</a:t>
            </a:r>
          </a:p>
          <a:p>
            <a:pPr algn="just"/>
            <a:r>
              <a:rPr lang="en-US" dirty="0" smtClean="0"/>
              <a:t>NASW </a:t>
            </a:r>
            <a:r>
              <a:rPr lang="en-US" dirty="0"/>
              <a:t>will provide a statutory framework of regulation for the </a:t>
            </a:r>
            <a:r>
              <a:rPr lang="en-US" dirty="0" smtClean="0"/>
              <a:t>profession</a:t>
            </a:r>
          </a:p>
          <a:p>
            <a:pPr algn="just"/>
            <a:r>
              <a:rPr lang="en-US" dirty="0" smtClean="0"/>
              <a:t>Medical Social Worker will work on all working days in the regular working hours( 8 hours a day).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EXTENSION SERVICES OF HOSPITALS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		Extension </a:t>
            </a:r>
            <a:r>
              <a:rPr lang="en-US" dirty="0"/>
              <a:t>services are the </a:t>
            </a:r>
            <a:r>
              <a:rPr lang="en-US" b="1" dirty="0" smtClean="0"/>
              <a:t>Hospital services</a:t>
            </a:r>
            <a:r>
              <a:rPr lang="en-US" dirty="0" smtClean="0"/>
              <a:t>-provided </a:t>
            </a:r>
            <a:r>
              <a:rPr lang="en-US" dirty="0"/>
              <a:t>by the hospitals at the door steps of </a:t>
            </a:r>
            <a:r>
              <a:rPr lang="en-US" dirty="0" smtClean="0"/>
              <a:t>the beneficiaries.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Immunization,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Nutrition </a:t>
            </a:r>
            <a:r>
              <a:rPr lang="en-US" dirty="0"/>
              <a:t>services and implementation of reproductive and Child health services </a:t>
            </a:r>
            <a:r>
              <a:rPr lang="en-US" dirty="0" smtClean="0"/>
              <a:t>and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National </a:t>
            </a:r>
            <a:r>
              <a:rPr lang="en-US" dirty="0"/>
              <a:t>health </a:t>
            </a:r>
            <a:r>
              <a:rPr lang="en-US" dirty="0" err="1" smtClean="0"/>
              <a:t>programmes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14313" y="357188"/>
            <a:ext cx="8715375" cy="62150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/>
              <a:t>Holding of free Eye camps and Medical camps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Family planning operation camps,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de-addiction </a:t>
            </a:r>
            <a:r>
              <a:rPr lang="en-US" dirty="0"/>
              <a:t>services,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services </a:t>
            </a:r>
            <a:r>
              <a:rPr lang="en-US" dirty="0"/>
              <a:t>to homeless and those in jails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mentally </a:t>
            </a:r>
            <a:r>
              <a:rPr lang="en-US" dirty="0"/>
              <a:t>ill patients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administration </a:t>
            </a:r>
            <a:r>
              <a:rPr lang="en-US" dirty="0"/>
              <a:t>of vaccines,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Mobile </a:t>
            </a:r>
            <a:r>
              <a:rPr lang="en-US" dirty="0"/>
              <a:t>trauma and critical care teams,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specialized clinics of physiotherapy/imaging,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Advanced services in various branches of Medicine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285750"/>
            <a:ext cx="8472488" cy="63579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Prevention and treatment of lifestyle diseases,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HIV/sexually transmitted Diseases and other infections,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supplements for Malnutrition containment </a:t>
            </a:r>
            <a:r>
              <a:rPr lang="en-US" dirty="0" err="1" smtClean="0"/>
              <a:t>viz</a:t>
            </a:r>
            <a:r>
              <a:rPr lang="en-US" dirty="0" smtClean="0"/>
              <a:t>, Vitamin and Iron deficiency, iodine deficiency diseases,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Delivery huts for safe and hygienic childbirth,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School health </a:t>
            </a:r>
            <a:r>
              <a:rPr lang="en-US" dirty="0" err="1" smtClean="0"/>
              <a:t>programmes</a:t>
            </a:r>
            <a:r>
              <a:rPr lang="en-US" dirty="0" smtClean="0"/>
              <a:t>, etc.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sending </a:t>
            </a:r>
            <a:r>
              <a:rPr lang="en-US" dirty="0"/>
              <a:t>nurses or care-givers for the chronically </a:t>
            </a:r>
            <a:r>
              <a:rPr lang="en-US" dirty="0" smtClean="0"/>
              <a:t>  ill </a:t>
            </a:r>
            <a:r>
              <a:rPr lang="en-US" dirty="0"/>
              <a:t>at home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services </a:t>
            </a:r>
            <a:r>
              <a:rPr lang="en-US" dirty="0"/>
              <a:t>like hospice for the terminally </a:t>
            </a:r>
            <a:r>
              <a:rPr lang="en-US" dirty="0" smtClean="0"/>
              <a:t>ill. providing </a:t>
            </a:r>
            <a:r>
              <a:rPr lang="en-US" dirty="0"/>
              <a:t>medical services or wellness </a:t>
            </a:r>
            <a:r>
              <a:rPr lang="en-US" dirty="0" smtClean="0"/>
              <a:t>services at </a:t>
            </a:r>
            <a:r>
              <a:rPr lang="en-US" dirty="0"/>
              <a:t>the door steps of the </a:t>
            </a:r>
            <a:r>
              <a:rPr lang="en-US" dirty="0" smtClean="0"/>
              <a:t>patient/person.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ADMINISTRATIVE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/>
          <a:lstStyle/>
          <a:p>
            <a:pPr>
              <a:buNone/>
            </a:pPr>
            <a:r>
              <a:rPr lang="en-US" sz="4000" dirty="0" smtClean="0"/>
              <a:t>People who run the hospital</a:t>
            </a:r>
          </a:p>
          <a:p>
            <a:pPr>
              <a:buNone/>
            </a:pPr>
            <a:r>
              <a:rPr lang="en-US" sz="4000" dirty="0" smtClean="0"/>
              <a:t>Manage and oversee the operation of departments</a:t>
            </a:r>
          </a:p>
          <a:p>
            <a:pPr>
              <a:buNone/>
            </a:pPr>
            <a:r>
              <a:rPr lang="en-US" sz="4000" dirty="0" smtClean="0"/>
              <a:t>        a. Oversee budgeting and finance</a:t>
            </a:r>
          </a:p>
          <a:p>
            <a:pPr>
              <a:buNone/>
            </a:pPr>
            <a:r>
              <a:rPr lang="en-US" sz="4000" dirty="0" smtClean="0"/>
              <a:t>	    b. establish hospital policies and procedures</a:t>
            </a:r>
          </a:p>
          <a:p>
            <a:pPr>
              <a:buNone/>
            </a:pPr>
            <a:r>
              <a:rPr lang="en-US" sz="4000" dirty="0" smtClean="0"/>
              <a:t>        c. perform public relation duties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/>
              <a:t>INFORMATIONAL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Documents and process information</a:t>
            </a:r>
          </a:p>
          <a:p>
            <a:pPr algn="just"/>
            <a:r>
              <a:rPr lang="en-US" sz="3600" dirty="0" smtClean="0"/>
              <a:t>Admission includes obtaining vital information about the patient</a:t>
            </a:r>
          </a:p>
          <a:p>
            <a:pPr algn="just"/>
            <a:r>
              <a:rPr lang="en-US" sz="3600" dirty="0" smtClean="0"/>
              <a:t>Billing and collection</a:t>
            </a:r>
          </a:p>
          <a:p>
            <a:pPr algn="just"/>
            <a:r>
              <a:rPr lang="en-US" sz="3600" dirty="0" smtClean="0"/>
              <a:t>Maintenance of patient records</a:t>
            </a:r>
          </a:p>
          <a:p>
            <a:pPr algn="just"/>
            <a:r>
              <a:rPr lang="en-US" sz="3600" dirty="0" smtClean="0"/>
              <a:t>Maintenance of information systems</a:t>
            </a:r>
          </a:p>
          <a:p>
            <a:pPr algn="just"/>
            <a:r>
              <a:rPr lang="en-US" sz="3600" dirty="0" smtClean="0"/>
              <a:t>Promotion of health education</a:t>
            </a:r>
          </a:p>
          <a:p>
            <a:pPr algn="just"/>
            <a:r>
              <a:rPr lang="en-US" sz="3600" dirty="0" smtClean="0"/>
              <a:t>Human resource recruitment 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Physical Therapy</a:t>
            </a:r>
          </a:p>
          <a:p>
            <a:pPr>
              <a:buNone/>
            </a:pPr>
            <a:r>
              <a:rPr lang="en-US" dirty="0" smtClean="0"/>
              <a:t>Occupational Therapy</a:t>
            </a:r>
          </a:p>
          <a:p>
            <a:pPr>
              <a:buNone/>
            </a:pPr>
            <a:r>
              <a:rPr lang="en-US" dirty="0" smtClean="0"/>
              <a:t>Speech Therapy</a:t>
            </a:r>
          </a:p>
          <a:p>
            <a:pPr>
              <a:buNone/>
            </a:pPr>
            <a:r>
              <a:rPr lang="en-US" dirty="0" smtClean="0"/>
              <a:t>Medical psychology</a:t>
            </a:r>
          </a:p>
          <a:p>
            <a:pPr>
              <a:buNone/>
            </a:pPr>
            <a:r>
              <a:rPr lang="en-US" dirty="0" smtClean="0"/>
              <a:t>Social Services</a:t>
            </a:r>
          </a:p>
          <a:p>
            <a:pPr>
              <a:buNone/>
            </a:pPr>
            <a:r>
              <a:rPr lang="en-US" dirty="0" smtClean="0"/>
              <a:t>Pharmacy</a:t>
            </a:r>
          </a:p>
          <a:p>
            <a:pPr>
              <a:buNone/>
            </a:pPr>
            <a:r>
              <a:rPr lang="en-US" dirty="0" smtClean="0"/>
              <a:t>Dietary</a:t>
            </a:r>
          </a:p>
          <a:p>
            <a:pPr>
              <a:buNone/>
            </a:pPr>
            <a:r>
              <a:rPr lang="en-US" smtClean="0"/>
              <a:t>Nursing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/>
              <a:t>Determines causes of illness or injury</a:t>
            </a:r>
          </a:p>
          <a:p>
            <a:pPr algn="just"/>
            <a:r>
              <a:rPr lang="en-US" sz="3600" dirty="0" smtClean="0"/>
              <a:t>Includes medical laboratory which study body tissues to determines abnormalities</a:t>
            </a:r>
          </a:p>
          <a:p>
            <a:pPr algn="just"/>
            <a:r>
              <a:rPr lang="en-US" sz="3600" dirty="0" smtClean="0"/>
              <a:t>Image body parts to determine abnormalities</a:t>
            </a:r>
          </a:p>
          <a:p>
            <a:pPr algn="just"/>
            <a:r>
              <a:rPr lang="en-US" sz="3600" dirty="0" smtClean="0"/>
              <a:t>Emergency medicine provides emergency diagnosis and treatment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Provides central supply of receiving stocks and equipments</a:t>
            </a:r>
          </a:p>
          <a:p>
            <a:r>
              <a:rPr lang="en-US" sz="3600" dirty="0" smtClean="0"/>
              <a:t>Diagnose and repair defective equipment</a:t>
            </a:r>
          </a:p>
          <a:p>
            <a:r>
              <a:rPr lang="en-US" sz="3600" dirty="0" smtClean="0"/>
              <a:t>House keeping and maintenance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SOCIAL WORK DEPARTMENT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MEDICAL SOCIAL WORK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aim of the Medical Social Work Department is </a:t>
            </a:r>
          </a:p>
          <a:p>
            <a:pPr algn="just"/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provide an effective medical social work service </a:t>
            </a:r>
            <a:r>
              <a:rPr lang="en-US" dirty="0" smtClean="0"/>
              <a:t>which facilitates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optimum social and emotional wellbeing </a:t>
            </a:r>
            <a:r>
              <a:rPr lang="en-US" dirty="0" smtClean="0"/>
              <a:t>among patients </a:t>
            </a:r>
          </a:p>
          <a:p>
            <a:pPr algn="just"/>
            <a:r>
              <a:rPr lang="en-US" dirty="0" smtClean="0"/>
              <a:t>and those </a:t>
            </a:r>
            <a:r>
              <a:rPr lang="en-US" dirty="0" smtClean="0">
                <a:solidFill>
                  <a:srgbClr val="FF0000"/>
                </a:solidFill>
              </a:rPr>
              <a:t>affected by their illness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SERVICES RENDERED BY MEDICAL SOCIAL WORKER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7207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dirty="0" err="1">
                <a:solidFill>
                  <a:srgbClr val="FF0000"/>
                </a:solidFill>
              </a:rPr>
              <a:t>Counselling</a:t>
            </a:r>
            <a:r>
              <a:rPr lang="en-US" dirty="0">
                <a:solidFill>
                  <a:srgbClr val="FF0000"/>
                </a:solidFill>
              </a:rPr>
              <a:t> relating to illness</a:t>
            </a:r>
            <a:r>
              <a:rPr lang="en-US" dirty="0"/>
              <a:t> and its impact on their family. </a:t>
            </a:r>
            <a:r>
              <a:rPr lang="en-US" dirty="0">
                <a:solidFill>
                  <a:srgbClr val="FF0000"/>
                </a:solidFill>
              </a:rPr>
              <a:t>Issues regarding discharge from hospital and after-care </a:t>
            </a:r>
            <a:r>
              <a:rPr lang="en-US" dirty="0"/>
              <a:t>are also addressed by the Medical Social Worker. </a:t>
            </a:r>
          </a:p>
          <a:p>
            <a:pPr lvl="0" algn="just"/>
            <a:r>
              <a:rPr lang="en-US" dirty="0" smtClean="0"/>
              <a:t>May </a:t>
            </a:r>
            <a:r>
              <a:rPr lang="en-US" dirty="0"/>
              <a:t>help </a:t>
            </a:r>
            <a:r>
              <a:rPr lang="en-US" dirty="0" smtClean="0"/>
              <a:t>access </a:t>
            </a:r>
            <a:r>
              <a:rPr lang="en-US" dirty="0"/>
              <a:t>services such as further </a:t>
            </a:r>
            <a:r>
              <a:rPr lang="en-US" dirty="0">
                <a:solidFill>
                  <a:srgbClr val="FF0000"/>
                </a:solidFill>
              </a:rPr>
              <a:t>rehabilitation, community supports</a:t>
            </a:r>
            <a:r>
              <a:rPr lang="en-US" dirty="0"/>
              <a:t>, respite care, convalescence and long-stay nursing homes. </a:t>
            </a:r>
          </a:p>
          <a:p>
            <a:pPr algn="just"/>
            <a:r>
              <a:rPr lang="en-US" dirty="0"/>
              <a:t>Information on </a:t>
            </a:r>
            <a:r>
              <a:rPr lang="en-US" dirty="0">
                <a:solidFill>
                  <a:srgbClr val="FF0000"/>
                </a:solidFill>
              </a:rPr>
              <a:t>welfare entitlements</a:t>
            </a:r>
            <a:r>
              <a:rPr lang="en-US" dirty="0"/>
              <a:t> may also be obtained from the medical social work department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529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ORGANIZATIONAL STRUCTURE OF HOSPITAL</vt:lpstr>
      <vt:lpstr>ADMINISTRATIVE SERVICES</vt:lpstr>
      <vt:lpstr>INFORMATIONAL SERVICES</vt:lpstr>
      <vt:lpstr>THERAPEUTIC SERVICES</vt:lpstr>
      <vt:lpstr>DIAGNOSTIC SERVICES</vt:lpstr>
      <vt:lpstr>SUPPORT SERVICES</vt:lpstr>
      <vt:lpstr>MEDICAL SOCIAL WORK DEPARTMENT</vt:lpstr>
      <vt:lpstr>MEDICAL SOCIAL WORK DEPARTMENT</vt:lpstr>
      <vt:lpstr>SERVICES RENDERED BY MEDICAL SOCIAL WORKER</vt:lpstr>
      <vt:lpstr>SERVICES RENDERED BY MEDICAL SOCIAL WORKER</vt:lpstr>
      <vt:lpstr>FUNCTIONS OF MEDICAL SOCIAL WORKER</vt:lpstr>
      <vt:lpstr>RECRUITMENT OF MEDICAL SOCIAL WORKER</vt:lpstr>
      <vt:lpstr>EXTENSION SERVICES OF HOSPITALS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SOCIAL WORK DEPARTMENT</dc:title>
  <dc:creator>Elcot</dc:creator>
  <cp:lastModifiedBy>Elcot</cp:lastModifiedBy>
  <cp:revision>17</cp:revision>
  <dcterms:created xsi:type="dcterms:W3CDTF">2013-12-27T01:14:59Z</dcterms:created>
  <dcterms:modified xsi:type="dcterms:W3CDTF">2015-01-08T01:09:35Z</dcterms:modified>
</cp:coreProperties>
</file>