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4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3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68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09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5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5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5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7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4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2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7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1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1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3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98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EBB6-1E78-3E42-8591-F03A5776B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583" y="1261753"/>
            <a:ext cx="7655029" cy="1768930"/>
          </a:xfrm>
        </p:spPr>
        <p:txBody>
          <a:bodyPr>
            <a:normAutofit/>
          </a:bodyPr>
          <a:lstStyle/>
          <a:p>
            <a:r>
              <a:rPr lang="en-US" sz="8000">
                <a:latin typeface="Algerian" pitchFamily="82" charset="0"/>
                <a:cs typeface="Aharoni" panose="02010803020104030203" pitchFamily="2" charset="-79"/>
              </a:rPr>
              <a:t>Active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50F39-1EF0-5E45-B15E-12140918E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8863" y="3827318"/>
            <a:ext cx="6694643" cy="2329018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pPr lvl="2" algn="l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Dr.N.Packialakshmi</a:t>
            </a:r>
          </a:p>
          <a:p>
            <a:pPr lvl="2" algn="l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 lvl="2" algn="l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Department of Microbiology</a:t>
            </a:r>
          </a:p>
          <a:p>
            <a:pPr lvl="2" algn="l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Jamal Mohamed College , Trichy</a:t>
            </a:r>
          </a:p>
        </p:txBody>
      </p:sp>
    </p:spTree>
    <p:extLst>
      <p:ext uri="{BB962C8B-B14F-4D97-AF65-F5344CB8AC3E}">
        <p14:creationId xmlns:p14="http://schemas.microsoft.com/office/powerpoint/2010/main" val="295865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9BE7-0C2F-E848-845D-CE7C5A55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6E2EB7-6E28-1849-A634-84E599C8F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23700"/>
            <a:ext cx="11825844" cy="6734299"/>
          </a:xfrm>
        </p:spPr>
      </p:pic>
    </p:spTree>
    <p:extLst>
      <p:ext uri="{BB962C8B-B14F-4D97-AF65-F5344CB8AC3E}">
        <p14:creationId xmlns:p14="http://schemas.microsoft.com/office/powerpoint/2010/main" val="4953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C6D5-5276-BD48-83D1-3AAEAD8D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630DE7-B416-2047-8DAF-419572996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2" y="365126"/>
            <a:ext cx="11838213" cy="6339682"/>
          </a:xfrm>
        </p:spPr>
      </p:pic>
    </p:spTree>
    <p:extLst>
      <p:ext uri="{BB962C8B-B14F-4D97-AF65-F5344CB8AC3E}">
        <p14:creationId xmlns:p14="http://schemas.microsoft.com/office/powerpoint/2010/main" val="115414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3A04-E01C-1447-9BC7-E156A77F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747129-9FAF-DE4D-8C9F-C8C37B661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259774"/>
            <a:ext cx="11677402" cy="6598226"/>
          </a:xfrm>
        </p:spPr>
      </p:pic>
    </p:spTree>
    <p:extLst>
      <p:ext uri="{BB962C8B-B14F-4D97-AF65-F5344CB8AC3E}">
        <p14:creationId xmlns:p14="http://schemas.microsoft.com/office/powerpoint/2010/main" val="216996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448D-3F19-9E4B-A475-14F5A842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00D635-986D-C04A-8E1A-1E2136EC8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-98961"/>
            <a:ext cx="11553701" cy="6956961"/>
          </a:xfrm>
        </p:spPr>
      </p:pic>
    </p:spTree>
    <p:extLst>
      <p:ext uri="{BB962C8B-B14F-4D97-AF65-F5344CB8AC3E}">
        <p14:creationId xmlns:p14="http://schemas.microsoft.com/office/powerpoint/2010/main" val="303941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6FAC-8026-FB48-8C4E-D50FE1C11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6A129-2997-3645-9CD2-E4408A793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EE2543-DA96-C249-9115-23F3208F4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" y="-247402"/>
            <a:ext cx="12080668" cy="72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5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86EE-A16C-394B-AF10-4629515E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1ABCD3-F98C-474D-9C58-47FEAA751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0"/>
            <a:ext cx="11912435" cy="6952013"/>
          </a:xfrm>
        </p:spPr>
      </p:pic>
    </p:spTree>
    <p:extLst>
      <p:ext uri="{BB962C8B-B14F-4D97-AF65-F5344CB8AC3E}">
        <p14:creationId xmlns:p14="http://schemas.microsoft.com/office/powerpoint/2010/main" val="138321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9616-775D-3C40-B813-6B4DC0CD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E276A0-5FA9-5B42-B572-F7ECA7800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5" y="259772"/>
            <a:ext cx="11380520" cy="6598227"/>
          </a:xfrm>
        </p:spPr>
      </p:pic>
    </p:spTree>
    <p:extLst>
      <p:ext uri="{BB962C8B-B14F-4D97-AF65-F5344CB8AC3E}">
        <p14:creationId xmlns:p14="http://schemas.microsoft.com/office/powerpoint/2010/main" val="16622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7ECA-6DD9-394F-947D-B7D9BAEF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1C8FB0-F442-0544-9FDE-6BBD21987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1" y="0"/>
            <a:ext cx="11887695" cy="6741721"/>
          </a:xfrm>
        </p:spPr>
      </p:pic>
    </p:spTree>
    <p:extLst>
      <p:ext uri="{BB962C8B-B14F-4D97-AF65-F5344CB8AC3E}">
        <p14:creationId xmlns:p14="http://schemas.microsoft.com/office/powerpoint/2010/main" val="298725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899C-3BAA-6347-A036-BD51E165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FE2268-68DB-AD44-BE1B-424D12F37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02" y="-98961"/>
            <a:ext cx="12036137" cy="7088084"/>
          </a:xfrm>
        </p:spPr>
      </p:pic>
    </p:spTree>
    <p:extLst>
      <p:ext uri="{BB962C8B-B14F-4D97-AF65-F5344CB8AC3E}">
        <p14:creationId xmlns:p14="http://schemas.microsoft.com/office/powerpoint/2010/main" val="144872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A6D2-657F-2B41-9933-7F73ED43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38B438-B78E-D345-B914-E99F941EC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2" y="0"/>
            <a:ext cx="11838214" cy="6857999"/>
          </a:xfrm>
        </p:spPr>
      </p:pic>
    </p:spTree>
    <p:extLst>
      <p:ext uri="{BB962C8B-B14F-4D97-AF65-F5344CB8AC3E}">
        <p14:creationId xmlns:p14="http://schemas.microsoft.com/office/powerpoint/2010/main" val="384165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65ED-9237-9A47-BCBB-810C575A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D69445-33B1-4041-8477-5B8E68EE7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92"/>
            <a:ext cx="12192000" cy="7068291"/>
          </a:xfrm>
        </p:spPr>
      </p:pic>
    </p:spTree>
    <p:extLst>
      <p:ext uri="{BB962C8B-B14F-4D97-AF65-F5344CB8AC3E}">
        <p14:creationId xmlns:p14="http://schemas.microsoft.com/office/powerpoint/2010/main" val="126326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0431-505C-C44C-8F8F-DA1AC959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80905-6FB9-794D-AD3E-7DB821C7B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2" y="-86591"/>
            <a:ext cx="12246428" cy="7191994"/>
          </a:xfrm>
        </p:spPr>
      </p:pic>
    </p:spTree>
    <p:extLst>
      <p:ext uri="{BB962C8B-B14F-4D97-AF65-F5344CB8AC3E}">
        <p14:creationId xmlns:p14="http://schemas.microsoft.com/office/powerpoint/2010/main" val="3558052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Active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PACKIALAKSHMI N</dc:creator>
  <cp:lastModifiedBy>PACKIALAKSHMI N</cp:lastModifiedBy>
  <cp:revision>3</cp:revision>
  <dcterms:created xsi:type="dcterms:W3CDTF">2020-08-25T07:38:51Z</dcterms:created>
  <dcterms:modified xsi:type="dcterms:W3CDTF">2022-05-04T10:26:12Z</dcterms:modified>
</cp:coreProperties>
</file>