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87275-ED50-47A8-AC73-A94A3905F58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D65687-41B1-46F9-859A-7611CA8E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571876"/>
            <a:ext cx="8062912" cy="2714644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>
                <a:solidFill>
                  <a:srgbClr val="00B0F0"/>
                </a:solidFill>
                <a:latin typeface="Arial Narrow" pitchFamily="34" charset="0"/>
                <a:ea typeface="Segoe UI Historic" pitchFamily="34" charset="0"/>
                <a:cs typeface="Segoe UI Historic" pitchFamily="34" charset="0"/>
              </a:rPr>
              <a:t>N.JAFRIN</a:t>
            </a:r>
          </a:p>
          <a:p>
            <a:pPr algn="r"/>
            <a:r>
              <a:rPr lang="en-US" sz="2400" b="1" dirty="0" smtClean="0">
                <a:solidFill>
                  <a:srgbClr val="00B0F0"/>
                </a:solidFill>
                <a:latin typeface="Arial Narrow" pitchFamily="34" charset="0"/>
                <a:ea typeface="Segoe UI Historic" pitchFamily="34" charset="0"/>
                <a:cs typeface="Segoe UI Historic" pitchFamily="34" charset="0"/>
              </a:rPr>
              <a:t>ASSISTANT PROFESSOR</a:t>
            </a:r>
          </a:p>
          <a:p>
            <a:pPr algn="r"/>
            <a:r>
              <a:rPr lang="en-US" sz="2400" b="1" dirty="0" smtClean="0">
                <a:solidFill>
                  <a:srgbClr val="00B0F0"/>
                </a:solidFill>
                <a:latin typeface="Arial Narrow" pitchFamily="34" charset="0"/>
                <a:ea typeface="Segoe UI Historic" pitchFamily="34" charset="0"/>
                <a:cs typeface="Segoe UI Historic" pitchFamily="34" charset="0"/>
              </a:rPr>
              <a:t>DEPARTMENT OF COMPUTER SCIENCE &amp;IT(SF-WOMEN)</a:t>
            </a:r>
          </a:p>
          <a:p>
            <a:pPr algn="r"/>
            <a:r>
              <a:rPr lang="en-US" sz="2400" b="1" dirty="0" smtClean="0">
                <a:solidFill>
                  <a:srgbClr val="00B0F0"/>
                </a:solidFill>
                <a:latin typeface="Arial Narrow" pitchFamily="34" charset="0"/>
                <a:ea typeface="Segoe UI Historic" pitchFamily="34" charset="0"/>
                <a:cs typeface="Segoe UI Historic" pitchFamily="34" charset="0"/>
              </a:rPr>
              <a:t>JAMAL MOHAMED COLLEGE(AUTONOMOUS)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30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Negative </a:t>
            </a:r>
            <a:r>
              <a:rPr lang="en-US" dirty="0" smtClean="0"/>
              <a:t>Indexing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4422"/>
            <a:ext cx="8153400" cy="5500726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1200" dirty="0" smtClean="0"/>
              <a:t>The </a:t>
            </a:r>
            <a:r>
              <a:rPr lang="en-US" sz="11200" dirty="0" smtClean="0"/>
              <a:t>negative slicing in the string; it starts from the rightmost character, which is indicated as -1. The second rightmost index indicates -2, and so on. </a:t>
            </a: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r>
              <a:rPr lang="en-US" sz="11200" dirty="0" smtClean="0"/>
              <a:t>Example</a:t>
            </a:r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r>
              <a:rPr lang="en-US" sz="11200" dirty="0" smtClean="0"/>
              <a:t>	</a:t>
            </a:r>
            <a:r>
              <a:rPr lang="en-US" sz="11200" dirty="0" smtClean="0"/>
              <a:t>	</a:t>
            </a:r>
            <a:r>
              <a:rPr lang="en-US" sz="11200" dirty="0" smtClean="0"/>
              <a:t>	</a:t>
            </a:r>
            <a:r>
              <a:rPr lang="en-US" sz="11200" dirty="0" smtClean="0"/>
              <a:t>b = "Hello, </a:t>
            </a:r>
            <a:r>
              <a:rPr lang="en-US" sz="11200" dirty="0" smtClean="0"/>
              <a:t>World!"</a:t>
            </a:r>
            <a:r>
              <a:rPr lang="en-US" sz="11200" dirty="0" smtClean="0"/>
              <a:t/>
            </a:r>
            <a:br>
              <a:rPr lang="en-US" sz="11200" dirty="0" smtClean="0"/>
            </a:br>
            <a:r>
              <a:rPr lang="en-US" sz="11200" dirty="0" smtClean="0"/>
              <a:t>		print(b</a:t>
            </a:r>
            <a:r>
              <a:rPr lang="en-US" sz="11200" dirty="0" smtClean="0"/>
              <a:t>[-5:-2</a:t>
            </a:r>
            <a:r>
              <a:rPr lang="en-US" sz="11200" dirty="0" smtClean="0"/>
              <a:t>])</a:t>
            </a:r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r>
              <a:rPr lang="en-US" sz="11200" dirty="0" smtClean="0"/>
              <a:t>OUTPUT:</a:t>
            </a:r>
            <a:r>
              <a:rPr lang="en-US" sz="11200" dirty="0" smtClean="0"/>
              <a:t>	</a:t>
            </a:r>
            <a:r>
              <a:rPr lang="en-US" sz="11200" dirty="0" err="1" smtClean="0"/>
              <a:t>orl</a:t>
            </a:r>
            <a:endParaRPr lang="en-US" sz="1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Negative </a:t>
            </a:r>
            <a:r>
              <a:rPr lang="en-US" dirty="0" smtClean="0"/>
              <a:t>Indexing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628654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INTRODUCTION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85926"/>
            <a:ext cx="8153400" cy="507207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Strings are amongst the most popular types in </a:t>
            </a:r>
            <a:r>
              <a:rPr lang="en-US" dirty="0" smtClean="0"/>
              <a:t>Python.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 smtClean="0"/>
              <a:t>Python, strings can be created by enclosing the character or the sequence of characters in the quotes</a:t>
            </a:r>
            <a:r>
              <a:rPr lang="en-US" dirty="0" smtClean="0"/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Python </a:t>
            </a:r>
            <a:r>
              <a:rPr lang="en-US" dirty="0" smtClean="0"/>
              <a:t>allows us to use single quotes, double quotes, or triple quotes to create the string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'hello</a:t>
            </a:r>
            <a:r>
              <a:rPr lang="en-US" dirty="0" smtClean="0"/>
              <a:t>' is the same as "hello".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You can display a string literal with the print() function: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print</a:t>
            </a:r>
            <a:r>
              <a:rPr lang="en-US" dirty="0" smtClean="0"/>
              <a:t>("Hello")</a:t>
            </a:r>
            <a:br>
              <a:rPr lang="en-US" dirty="0" smtClean="0"/>
            </a:br>
            <a:r>
              <a:rPr lang="en-US" dirty="0" smtClean="0"/>
              <a:t>		print</a:t>
            </a:r>
            <a:r>
              <a:rPr lang="en-US" dirty="0" smtClean="0"/>
              <a:t>('Hello')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715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Assign String to a Variable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286808" cy="5357826"/>
          </a:xfrm>
        </p:spPr>
        <p:txBody>
          <a:bodyPr>
            <a:normAutofit/>
          </a:bodyPr>
          <a:lstStyle/>
          <a:p>
            <a:r>
              <a:rPr lang="en-US" dirty="0" smtClean="0"/>
              <a:t>Assigning a string to a variable is done with the variable name followed by an equal sign and the </a:t>
            </a:r>
            <a:r>
              <a:rPr lang="en-US" dirty="0" smtClean="0"/>
              <a:t>string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			a </a:t>
            </a:r>
            <a:r>
              <a:rPr lang="en-US" dirty="0" smtClean="0"/>
              <a:t>= "Hello"</a:t>
            </a:r>
            <a:br>
              <a:rPr lang="en-US" dirty="0" smtClean="0"/>
            </a:br>
            <a:r>
              <a:rPr lang="en-US" dirty="0" smtClean="0"/>
              <a:t>		print(a)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dirty="0" smtClean="0"/>
              <a:t>Hello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Multiline Strings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072494" cy="50435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ssign </a:t>
            </a:r>
            <a:r>
              <a:rPr lang="en-US" dirty="0" smtClean="0"/>
              <a:t>a multiline string to a variable by using three quotes:</a:t>
            </a:r>
          </a:p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You </a:t>
            </a:r>
            <a:r>
              <a:rPr lang="en-US" dirty="0" smtClean="0"/>
              <a:t>can use three double quotes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 </a:t>
            </a:r>
            <a:r>
              <a:rPr lang="en-US" dirty="0" smtClean="0"/>
              <a:t>= """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."""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print(a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Python </a:t>
            </a:r>
            <a:r>
              <a:rPr lang="en-US" dirty="0" smtClean="0"/>
              <a:t>- Slicing Strings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slice operator [] is used to access the individual characters of the string. </a:t>
            </a:r>
            <a:endParaRPr lang="en-US" dirty="0" smtClean="0"/>
          </a:p>
          <a:p>
            <a:r>
              <a:rPr lang="en-US" dirty="0" smtClean="0"/>
              <a:t>The : </a:t>
            </a:r>
            <a:r>
              <a:rPr lang="en-US" dirty="0" smtClean="0"/>
              <a:t>(colon) operator in Python to access the substring from the given string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Specify the start index and the end index, separated by a colon, to return a part of the string.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	b </a:t>
            </a:r>
            <a:r>
              <a:rPr lang="en-US" dirty="0" smtClean="0"/>
              <a:t>= "</a:t>
            </a:r>
            <a:r>
              <a:rPr lang="en-US" dirty="0" smtClean="0"/>
              <a:t>Hello </a:t>
            </a:r>
            <a:r>
              <a:rPr lang="en-US" dirty="0" smtClean="0"/>
              <a:t>World!"</a:t>
            </a:r>
            <a:br>
              <a:rPr lang="en-US" dirty="0" smtClean="0"/>
            </a:br>
            <a:r>
              <a:rPr lang="en-US" dirty="0" smtClean="0"/>
              <a:t>		print(b[2:5])</a:t>
            </a:r>
          </a:p>
          <a:p>
            <a:pPr>
              <a:buNone/>
            </a:pPr>
            <a:r>
              <a:rPr lang="en-US" dirty="0" smtClean="0"/>
              <a:t>OUTPUT:	</a:t>
            </a:r>
            <a:r>
              <a:rPr lang="en-US" dirty="0" err="1" smtClean="0"/>
              <a:t>llo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Slice </a:t>
            </a:r>
            <a:r>
              <a:rPr lang="en-US" dirty="0" smtClean="0"/>
              <a:t>From the Start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By leaving out the start index, the range will start at the first character:</a:t>
            </a:r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Example</a:t>
            </a:r>
          </a:p>
          <a:p>
            <a:pPr>
              <a:buNone/>
            </a:pPr>
            <a:r>
              <a:rPr lang="en-US" sz="3300" dirty="0" smtClean="0"/>
              <a:t>	</a:t>
            </a:r>
            <a:r>
              <a:rPr lang="en-US" sz="3300" dirty="0" smtClean="0"/>
              <a:t>		</a:t>
            </a:r>
            <a:r>
              <a:rPr lang="en-US" sz="3300" dirty="0" smtClean="0"/>
              <a:t>b = "</a:t>
            </a:r>
            <a:r>
              <a:rPr lang="en-US" sz="3300" dirty="0" smtClean="0"/>
              <a:t>Hello World"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		print(b</a:t>
            </a:r>
            <a:r>
              <a:rPr lang="en-US" sz="3300" dirty="0" smtClean="0"/>
              <a:t>[:5</a:t>
            </a:r>
            <a:r>
              <a:rPr lang="en-US" sz="3300" dirty="0" smtClean="0"/>
              <a:t>])</a:t>
            </a:r>
          </a:p>
          <a:p>
            <a:pPr>
              <a:buNone/>
            </a:pPr>
            <a:r>
              <a:rPr lang="en-US" sz="3300" dirty="0" smtClean="0"/>
              <a:t>OUTPUT:</a:t>
            </a:r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	</a:t>
            </a:r>
            <a:r>
              <a:rPr lang="en-US" sz="3300" dirty="0" smtClean="0"/>
              <a:t>		</a:t>
            </a:r>
            <a:r>
              <a:rPr lang="en-US" sz="3300" dirty="0" smtClean="0"/>
              <a:t>Hello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Slice </a:t>
            </a:r>
            <a:r>
              <a:rPr lang="en-US" dirty="0" smtClean="0"/>
              <a:t>To the End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leaving out the </a:t>
            </a:r>
            <a:r>
              <a:rPr lang="en-US" i="1" dirty="0" smtClean="0"/>
              <a:t>end </a:t>
            </a:r>
            <a:r>
              <a:rPr lang="en-US" dirty="0" smtClean="0"/>
              <a:t>index, the range will go to the </a:t>
            </a:r>
            <a:r>
              <a:rPr lang="en-US" dirty="0" smtClean="0"/>
              <a:t>end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dirty="0" smtClean="0"/>
              <a:t>b = "Hello, World!"</a:t>
            </a:r>
            <a:br>
              <a:rPr lang="en-US" dirty="0" smtClean="0"/>
            </a:br>
            <a:r>
              <a:rPr lang="en-US" dirty="0" smtClean="0"/>
              <a:t>		print(b[2</a:t>
            </a:r>
            <a:r>
              <a:rPr lang="en-US" dirty="0" smtClean="0"/>
              <a:t>:])</a:t>
            </a:r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llo</a:t>
            </a:r>
            <a:r>
              <a:rPr lang="en-US" dirty="0" smtClean="0"/>
              <a:t>, World!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Slicing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643998" cy="607223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smtClean="0"/>
              <a:t>the following example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Given</a:t>
            </a:r>
            <a:r>
              <a:rPr lang="en-US" dirty="0" smtClean="0"/>
              <a:t> String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4">
              <a:buNone/>
            </a:pPr>
            <a:r>
              <a:rPr lang="en-US" dirty="0" err="1" smtClean="0"/>
              <a:t>str</a:t>
            </a:r>
            <a:r>
              <a:rPr lang="en-US" dirty="0" smtClean="0"/>
              <a:t> = </a:t>
            </a:r>
            <a:r>
              <a:rPr lang="en-US" dirty="0" smtClean="0"/>
              <a:t>“HELLOWORLD"</a:t>
            </a:r>
            <a:r>
              <a:rPr lang="en-US" dirty="0" smtClean="0"/>
              <a:t>  </a:t>
            </a:r>
          </a:p>
          <a:p>
            <a:pPr lvl="4">
              <a:buNone/>
            </a:pPr>
            <a:r>
              <a:rPr lang="en-US" dirty="0" smtClean="0"/>
              <a:t># Start </a:t>
            </a:r>
            <a:r>
              <a:rPr lang="en-US" dirty="0" err="1" smtClean="0"/>
              <a:t>Oth</a:t>
            </a:r>
            <a:r>
              <a:rPr lang="en-US" dirty="0" smtClean="0"/>
              <a:t> index to end  </a:t>
            </a:r>
          </a:p>
          <a:p>
            <a:pPr lvl="4">
              <a:buNone/>
            </a:pPr>
            <a:r>
              <a:rPr lang="en-US" b="1" dirty="0" smtClean="0"/>
              <a:t>print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[0:])  </a:t>
            </a:r>
          </a:p>
          <a:p>
            <a:pPr lvl="4">
              <a:buNone/>
            </a:pPr>
            <a:r>
              <a:rPr lang="en-US" dirty="0" smtClean="0"/>
              <a:t># Starts 1th index to 4th index  </a:t>
            </a:r>
          </a:p>
          <a:p>
            <a:pPr lvl="4">
              <a:buNone/>
            </a:pPr>
            <a:r>
              <a:rPr lang="en-US" b="1" dirty="0" smtClean="0"/>
              <a:t>print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[1:5])  </a:t>
            </a:r>
          </a:p>
          <a:p>
            <a:pPr lvl="4">
              <a:buNone/>
            </a:pPr>
            <a:r>
              <a:rPr lang="en-US" dirty="0" smtClean="0"/>
              <a:t># Starts 2nd index to 3rd index  </a:t>
            </a:r>
          </a:p>
          <a:p>
            <a:pPr lvl="4">
              <a:buNone/>
            </a:pPr>
            <a:r>
              <a:rPr lang="en-US" b="1" dirty="0" smtClean="0"/>
              <a:t>print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[2:4])  </a:t>
            </a:r>
          </a:p>
          <a:p>
            <a:pPr lvl="4">
              <a:buNone/>
            </a:pPr>
            <a:r>
              <a:rPr lang="en-US" dirty="0" smtClean="0"/>
              <a:t># Starts 0th to 2nd index  </a:t>
            </a:r>
          </a:p>
          <a:p>
            <a:pPr lvl="4">
              <a:buNone/>
            </a:pPr>
            <a:r>
              <a:rPr lang="en-US" b="1" dirty="0" smtClean="0"/>
              <a:t>print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[:3])  </a:t>
            </a:r>
          </a:p>
          <a:p>
            <a:pPr lvl="4">
              <a:buNone/>
            </a:pPr>
            <a:r>
              <a:rPr lang="en-US" dirty="0" smtClean="0"/>
              <a:t>#Starts 4th to 6th index  </a:t>
            </a:r>
          </a:p>
          <a:p>
            <a:pPr lvl="4">
              <a:buNone/>
            </a:pPr>
            <a:r>
              <a:rPr lang="en-US" b="1" dirty="0" smtClean="0"/>
              <a:t>print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[4:7]) 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Slicing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HELLOWORLD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ELLO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LL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HEL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OWO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</TotalTime>
  <Words>228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Slide 1</vt:lpstr>
      <vt:lpstr>INTRODUCTION</vt:lpstr>
      <vt:lpstr>Assign String to a Variable </vt:lpstr>
      <vt:lpstr> Multiline Strings </vt:lpstr>
      <vt:lpstr>  Python - Slicing Strings  </vt:lpstr>
      <vt:lpstr> Slice From the Start </vt:lpstr>
      <vt:lpstr>  Slice To the End  </vt:lpstr>
      <vt:lpstr>Slicing Strings</vt:lpstr>
      <vt:lpstr>Slicing Strings</vt:lpstr>
      <vt:lpstr>  Negative Indexing  </vt:lpstr>
      <vt:lpstr>  Negative Indexing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jafri</dc:creator>
  <cp:lastModifiedBy>jafri</cp:lastModifiedBy>
  <cp:revision>24</cp:revision>
  <dcterms:created xsi:type="dcterms:W3CDTF">2023-04-06T16:11:47Z</dcterms:created>
  <dcterms:modified xsi:type="dcterms:W3CDTF">2023-04-07T12:16:01Z</dcterms:modified>
</cp:coreProperties>
</file>