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719C-B45F-446C-A1F2-819972676E61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065A-63A9-465D-9063-98FB267AAEF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4776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719C-B45F-446C-A1F2-819972676E61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065A-63A9-465D-9063-98FB267AAEF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8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719C-B45F-446C-A1F2-819972676E61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065A-63A9-465D-9063-98FB267AAEF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7450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719C-B45F-446C-A1F2-819972676E61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065A-63A9-465D-9063-98FB267AAEF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25857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719C-B45F-446C-A1F2-819972676E61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065A-63A9-465D-9063-98FB267AAEF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356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719C-B45F-446C-A1F2-819972676E61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065A-63A9-465D-9063-98FB267AAEF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3924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719C-B45F-446C-A1F2-819972676E61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065A-63A9-465D-9063-98FB267AAEF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6497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719C-B45F-446C-A1F2-819972676E61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065A-63A9-465D-9063-98FB267AAEF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8872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719C-B45F-446C-A1F2-819972676E61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065A-63A9-465D-9063-98FB267AAEF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0062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719C-B45F-446C-A1F2-819972676E61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065A-63A9-465D-9063-98FB267AAEF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6422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719C-B45F-446C-A1F2-819972676E61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065A-63A9-465D-9063-98FB267AAEF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2280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9719C-B45F-446C-A1F2-819972676E61}" type="datetimeFigureOut">
              <a:rPr lang="en-IN" smtClean="0"/>
              <a:pPr/>
              <a:t>27-11-2023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B065A-63A9-465D-9063-98FB267AAEF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3036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103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87" y="142330"/>
            <a:ext cx="11628936" cy="67156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6830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7081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9578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68553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Tajudeen</dc:creator>
  <cp:lastModifiedBy>Admin</cp:lastModifiedBy>
  <cp:revision>2</cp:revision>
  <dcterms:created xsi:type="dcterms:W3CDTF">2023-06-20T11:35:11Z</dcterms:created>
  <dcterms:modified xsi:type="dcterms:W3CDTF">2023-11-27T07:07:24Z</dcterms:modified>
</cp:coreProperties>
</file>