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324" r:id="rId6"/>
    <p:sldId id="325" r:id="rId7"/>
    <p:sldId id="326" r:id="rId8"/>
    <p:sldId id="327" r:id="rId9"/>
    <p:sldId id="328" r:id="rId10"/>
    <p:sldId id="329" r:id="rId11"/>
    <p:sldId id="29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3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36386-A8C3-4E7A-B0C9-10B3FFDCE9F0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87FDF-C457-4666-BC4D-5C8598CBB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2C52E-945A-42EC-88C1-5D601020CF68}" type="slidenum">
              <a:rPr lang="en-US"/>
              <a:pPr/>
              <a:t>19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2EC-F486-45DB-93C7-CC49EDA7431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AC-3850-46F6-AEBF-50F834E1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2EC-F486-45DB-93C7-CC49EDA7431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AC-3850-46F6-AEBF-50F834E1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2EC-F486-45DB-93C7-CC49EDA7431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AC-3850-46F6-AEBF-50F834E1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2EC-F486-45DB-93C7-CC49EDA7431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AC-3850-46F6-AEBF-50F834E1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2EC-F486-45DB-93C7-CC49EDA7431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AC-3850-46F6-AEBF-50F834E1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2EC-F486-45DB-93C7-CC49EDA7431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AC-3850-46F6-AEBF-50F834E1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2EC-F486-45DB-93C7-CC49EDA7431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AC-3850-46F6-AEBF-50F834E1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2EC-F486-45DB-93C7-CC49EDA7431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AC-3850-46F6-AEBF-50F834E1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2EC-F486-45DB-93C7-CC49EDA7431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AC-3850-46F6-AEBF-50F834E1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2EC-F486-45DB-93C7-CC49EDA7431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AC-3850-46F6-AEBF-50F834E1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2EC-F486-45DB-93C7-CC49EDA7431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38AC-3850-46F6-AEBF-50F834E1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772EC-F486-45DB-93C7-CC49EDA7431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338AC-3850-46F6-AEBF-50F834E1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â WE DONâT SEE THINGS AS THEYARE, WE SEE THINGS AS WE ARE.â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Organizational Behavior / Perception   15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Perception is a process by which an individual organizesand interprets its sensory impressions in order to givemeaning t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2. Process of selecting stimuliOut of all received stimuli some necessary stimuli areselected for further processingFact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2.1. External factors influencing selection:ïIntensityïSizeïContrast4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2.2. Internal factors influencing selectionïPsychological needïBackgroundïExperienceïPersonality 5ïMovementïRepetitionA 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3. Process of organizingThe aspect of forming bits ofinformation into meaningfulwholes is called perceptualorganization4.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 descr="7i. Perpetual set:Previously held belief about something influences theperception.ii. Attribution:How a person perceives 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8iv. Halo effect:drawing a general impression about an individual onthe basis of single characteristics such as intellig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95. Process of checking:The perceiver confirms whether his/herinterpretation is right or wrong.6. process of reacting: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87C3-2A17-4C63-9F00-9AB28743A8D7}" type="slidenum">
              <a:rPr lang="en-US"/>
              <a:pPr/>
              <a:t>19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Organizational Behavior / Perception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r>
              <a:rPr lang="en-US" sz="2400" b="1"/>
              <a:t>Factors influencing Perception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0" y="838200"/>
            <a:ext cx="32004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Factors in the perceiver</a:t>
            </a:r>
          </a:p>
          <a:p>
            <a:pPr>
              <a:buFontTx/>
              <a:buChar char="•"/>
            </a:pPr>
            <a:r>
              <a:rPr lang="en-US"/>
              <a:t> Attitudes</a:t>
            </a:r>
          </a:p>
          <a:p>
            <a:pPr>
              <a:buFontTx/>
              <a:buChar char="•"/>
            </a:pPr>
            <a:r>
              <a:rPr lang="en-US"/>
              <a:t> Motives</a:t>
            </a:r>
          </a:p>
          <a:p>
            <a:pPr>
              <a:buFontTx/>
              <a:buChar char="•"/>
            </a:pPr>
            <a:r>
              <a:rPr lang="en-US"/>
              <a:t> Interests</a:t>
            </a:r>
          </a:p>
          <a:p>
            <a:pPr>
              <a:buFontTx/>
              <a:buChar char="•"/>
            </a:pPr>
            <a:r>
              <a:rPr lang="en-US"/>
              <a:t> Experience</a:t>
            </a:r>
          </a:p>
          <a:p>
            <a:pPr>
              <a:buFontTx/>
              <a:buChar char="•"/>
            </a:pPr>
            <a:r>
              <a:rPr lang="en-US"/>
              <a:t> Expectations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953000" y="3048000"/>
            <a:ext cx="1447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Perception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48200" y="4191000"/>
            <a:ext cx="31242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Factors in the Target</a:t>
            </a:r>
          </a:p>
          <a:p>
            <a:pPr>
              <a:buFontTx/>
              <a:buChar char="•"/>
            </a:pPr>
            <a:r>
              <a:rPr lang="en-US"/>
              <a:t> Novelty</a:t>
            </a:r>
          </a:p>
          <a:p>
            <a:pPr>
              <a:buFontTx/>
              <a:buChar char="•"/>
            </a:pPr>
            <a:r>
              <a:rPr lang="en-US"/>
              <a:t> Motion</a:t>
            </a:r>
          </a:p>
          <a:p>
            <a:pPr>
              <a:buFontTx/>
              <a:buChar char="•"/>
            </a:pPr>
            <a:r>
              <a:rPr lang="en-US"/>
              <a:t> Sounds</a:t>
            </a:r>
          </a:p>
          <a:p>
            <a:pPr>
              <a:buFontTx/>
              <a:buChar char="•"/>
            </a:pPr>
            <a:r>
              <a:rPr lang="en-US"/>
              <a:t> Size</a:t>
            </a:r>
          </a:p>
          <a:p>
            <a:pPr>
              <a:buFontTx/>
              <a:buChar char="•"/>
            </a:pPr>
            <a:r>
              <a:rPr lang="en-US"/>
              <a:t> Background</a:t>
            </a:r>
          </a:p>
          <a:p>
            <a:pPr>
              <a:buFontTx/>
              <a:buChar char="•"/>
            </a:pPr>
            <a:r>
              <a:rPr lang="en-US"/>
              <a:t> Proximity</a:t>
            </a:r>
          </a:p>
          <a:p>
            <a:pPr>
              <a:buFontTx/>
              <a:buChar char="•"/>
            </a:pPr>
            <a:r>
              <a:rPr lang="en-US"/>
              <a:t> Similarity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990600" y="2895600"/>
            <a:ext cx="2743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Factors in the situation</a:t>
            </a:r>
          </a:p>
          <a:p>
            <a:pPr>
              <a:buFontTx/>
              <a:buChar char="•"/>
            </a:pPr>
            <a:r>
              <a:rPr lang="en-US"/>
              <a:t> Time</a:t>
            </a:r>
          </a:p>
          <a:p>
            <a:pPr>
              <a:buFontTx/>
              <a:buChar char="•"/>
            </a:pPr>
            <a:r>
              <a:rPr lang="en-US"/>
              <a:t> Work Setting</a:t>
            </a:r>
          </a:p>
          <a:p>
            <a:pPr>
              <a:buFontTx/>
              <a:buChar char="•"/>
            </a:pPr>
            <a:r>
              <a:rPr lang="en-US"/>
              <a:t> Social Setting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733800" y="3352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5715000" y="3657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56388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Percep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Perceptual Errors&#10;Perceptual error means not seeing reality is.&#10;Or&#10;Illusion can be understood as reliable&#10;perceptual err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There are many types of perceptual&#10;errors&#10;ï STEREO TYPING&#10;ï HORN EFFECT&#10;ï HALO EFFECT&#10;ï RECENCY EFFECT&#10;ï PRIMARY EFFECT&#10;ï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Stereo Typing&#10;âMaking positive or negative generalizations&#10;about a group or category of people, usually&#10;based on inaccur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orn Effect&#10;Based on one NEGATIVE quality, we assumed&#10;the person is BAD. i.e. we perceived the whole&#10;person, based on ON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alo Effect&#10;Drawing general impression of individual on the&#10;basis of a single characteristic. i.e. if someone is&#10;good at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Recency Effect&#10;when the most RECENT information&#10;influence our judgement, even though we&#10;have a whole of other informat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Primary Effect&#10;Tendency to form a judgement/opinion&#10;quickly based on the first information we&#10;received. (Subsequently, w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The Similar-to-Me Effect&#10;We tend to favour/like or give favourable&#10;judgement to those who are similar to us.&#10;Example&#10;two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Fundamental Attribution Error&#10;The tendency to underestimate the influence of&#10;external factors and overestimate the influ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Self-Serving Bias&#10;The tendency for individuals&#10;to attribute their own&#10;successes to internal factors&#10;while putting the bla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YELLOW BLUE ORANGEBLACK RED GREENPURPLE YELLOW REDORANGE GREEN BLACKBLUE RED PURPLEGREEN BLUE ORANG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Self-fulfilling prophecy&#10;Peopleâs preconceived expectations and beliefs&#10;determine their behavior, thus, serving to make&#10;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Â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Shimmer&#10;http://psycharts.com/opt_illus.html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Any movement you see is an illusion!&#10;http://psycharts.com/opt_illus.html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Organizational Behavior / Perception   19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Organizational Behavior / Perception   20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Organizational Behavior / Perception   24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54</Words>
  <Application>Microsoft Office PowerPoint</Application>
  <PresentationFormat>On-screen Show (4:3)</PresentationFormat>
  <Paragraphs>23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</cp:revision>
  <dcterms:created xsi:type="dcterms:W3CDTF">2018-07-30T11:56:42Z</dcterms:created>
  <dcterms:modified xsi:type="dcterms:W3CDTF">2023-11-27T07:06:16Z</dcterms:modified>
</cp:coreProperties>
</file>