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8161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6602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31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6914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38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739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4837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986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588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25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5118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381B-5036-40A1-BC75-DC7990C4CA3A}" type="datetimeFigureOut">
              <a:rPr lang="en-IN" smtClean="0"/>
              <a:pPr/>
              <a:t>27-11-2023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2CD0-A9FB-4CC5-A4E5-9130072475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92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601"/>
            <a:ext cx="12192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37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67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6114"/>
            <a:ext cx="12192000" cy="697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56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02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19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95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58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69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79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1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543"/>
            <a:ext cx="12192000" cy="68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10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88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150"/>
            <a:ext cx="121920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74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0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41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459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44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489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Tajudeen</dc:creator>
  <cp:lastModifiedBy>Admin</cp:lastModifiedBy>
  <cp:revision>3</cp:revision>
  <dcterms:created xsi:type="dcterms:W3CDTF">2023-06-20T12:09:15Z</dcterms:created>
  <dcterms:modified xsi:type="dcterms:W3CDTF">2023-11-27T07:07:08Z</dcterms:modified>
</cp:coreProperties>
</file>